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9"/>
  </p:notesMasterIdLst>
  <p:sldIdLst>
    <p:sldId id="256" r:id="rId2"/>
    <p:sldId id="257" r:id="rId3"/>
    <p:sldId id="285" r:id="rId4"/>
    <p:sldId id="264" r:id="rId5"/>
    <p:sldId id="286" r:id="rId6"/>
    <p:sldId id="279" r:id="rId7"/>
    <p:sldId id="287" r:id="rId8"/>
    <p:sldId id="265" r:id="rId9"/>
    <p:sldId id="288" r:id="rId10"/>
    <p:sldId id="258" r:id="rId11"/>
    <p:sldId id="261" r:id="rId12"/>
    <p:sldId id="259" r:id="rId13"/>
    <p:sldId id="260" r:id="rId14"/>
    <p:sldId id="262" r:id="rId15"/>
    <p:sldId id="289" r:id="rId16"/>
    <p:sldId id="283" r:id="rId17"/>
    <p:sldId id="295" r:id="rId18"/>
    <p:sldId id="290" r:id="rId19"/>
    <p:sldId id="284" r:id="rId20"/>
    <p:sldId id="291" r:id="rId21"/>
    <p:sldId id="280" r:id="rId22"/>
    <p:sldId id="292" r:id="rId23"/>
    <p:sldId id="281" r:id="rId24"/>
    <p:sldId id="293" r:id="rId25"/>
    <p:sldId id="282" r:id="rId26"/>
    <p:sldId id="294" r:id="rId27"/>
    <p:sldId id="263" r:id="rId2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21" autoAdjust="0"/>
    <p:restoredTop sz="86364"/>
  </p:normalViewPr>
  <p:slideViewPr>
    <p:cSldViewPr snapToGrid="0">
      <p:cViewPr varScale="1">
        <p:scale>
          <a:sx n="102" d="100"/>
          <a:sy n="102" d="100"/>
        </p:scale>
        <p:origin x="192" y="360"/>
      </p:cViewPr>
      <p:guideLst/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024F97-822F-3844-8A91-AD979B29AE97}" type="datetimeFigureOut">
              <a:rPr lang="fr-FR" smtClean="0"/>
              <a:t>07/06/2017</a:t>
            </a:fld>
            <a:endParaRPr lang="fr-FR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C8F651-B6D9-3243-B639-3C1E2922F74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156460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C8F651-B6D9-3243-B639-3C1E2922F74E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862620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ight Triangle 9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grpSp>
        <p:nvGrpSpPr>
          <p:cNvPr id="2" name="Group 1"/>
          <p:cNvGrpSpPr/>
          <p:nvPr/>
        </p:nvGrpSpPr>
        <p:grpSpPr>
          <a:xfrm>
            <a:off x="-3765" y="4953000"/>
            <a:ext cx="9147765" cy="1912088"/>
            <a:chOff x="-3765" y="4832896"/>
            <a:chExt cx="9147765" cy="2032192"/>
          </a:xfrm>
        </p:grpSpPr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>
              <a:extLst/>
            </a:lstStyle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Straight Connector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pPr eaLnBrk="1" latinLnBrk="0" hangingPunct="1"/>
            <a:fld id="{157AEC9D-E795-1B4D-A5DE-1FEDDBF52649}" type="datetime1">
              <a:rPr lang="fr-FR" smtClean="0"/>
              <a:t>07/06/2017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r>
              <a:rPr kumimoji="0" lang="en-US" smtClean="0">
                <a:solidFill>
                  <a:schemeClr val="accent1">
                    <a:tint val="20000"/>
                  </a:schemeClr>
                </a:solidFill>
              </a:rPr>
              <a:t>LP METINET - Laydier - Tabard - Gabolde - Thevenin</a:t>
            </a:r>
            <a:endParaRPr kumimoji="0" lang="en-US">
              <a:solidFill>
                <a:schemeClr val="accent1">
                  <a:tint val="20000"/>
                </a:schemeClr>
              </a:solidFill>
            </a:endParaRPr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D5BBC35B-A44B-4119-B8DA-DE9E3DFADA20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pPr eaLnBrk="1" latinLnBrk="0" hangingPunct="1"/>
            <a:fld id="{4BEC1A9C-601B-764E-8757-3425F4B854A3}" type="datetime1">
              <a:rPr lang="fr-FR" smtClean="0"/>
              <a:t>07/06/2017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LP METINET - Laydier - Tabard - Gabolde - Thevenin</a:t>
            </a:r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BBC35B-A44B-4119-B8DA-DE9E3DFADA20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pPr eaLnBrk="1" latinLnBrk="0" hangingPunct="1"/>
            <a:fld id="{57B81F14-24CC-584A-9E0E-9AF8BCD80D8B}" type="datetime1">
              <a:rPr lang="fr-FR" smtClean="0"/>
              <a:t>07/06/2017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LP METINET - Laydier - Tabard - Gabolde - Thevenin</a:t>
            </a:r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BBC35B-A44B-4119-B8DA-DE9E3DFADA20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pPr eaLnBrk="1" latinLnBrk="0" hangingPunct="1"/>
            <a:fld id="{C9887325-FCA0-6843-9A57-CE6DD2748945}" type="datetime1">
              <a:rPr lang="fr-FR" smtClean="0"/>
              <a:t>07/06/2017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LP METINET - Laydier - Tabard - Gabolde - Thevenin</a:t>
            </a:r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BBC35B-A44B-4119-B8DA-DE9E3DFADA20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pPr eaLnBrk="1" latinLnBrk="0" hangingPunct="1"/>
            <a:fld id="{84349478-F944-514D-B9CF-A03BCD59F3D5}" type="datetime1">
              <a:rPr lang="fr-FR" smtClean="0"/>
              <a:t>07/06/2017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LP METINET - Laydier - Tabard - Gabolde - Thevenin</a:t>
            </a:r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BBC35B-A44B-4119-B8DA-DE9E3DFADA20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  <p:sp>
        <p:nvSpPr>
          <p:cNvPr id="7" name="Chevron 6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8" name="Chevron 7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pPr eaLnBrk="1" latinLnBrk="0" hangingPunct="1"/>
            <a:fld id="{5470A50C-FB4E-7544-8D83-0D6FF5B7D79E}" type="datetime1">
              <a:rPr lang="fr-FR" smtClean="0"/>
              <a:t>07/06/2017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LP METINET - Laydier - Tabard - Gabolde - Thevenin</a:t>
            </a:r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BBC35B-A44B-4119-B8DA-DE9E3DFADA20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pPr eaLnBrk="1" latinLnBrk="0" hangingPunct="1"/>
            <a:fld id="{28B90386-FDCF-5840-8D00-BFDD7279B918}" type="datetime1">
              <a:rPr lang="fr-FR" smtClean="0"/>
              <a:t>07/06/2017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LP METINET - Laydier - Tabard - Gabolde - Thevenin</a:t>
            </a:r>
            <a:endParaRPr kumimoji="0"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BBC35B-A44B-4119-B8DA-DE9E3DFADA20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pPr eaLnBrk="1" latinLnBrk="0" hangingPunct="1"/>
            <a:fld id="{C2D351DE-0DBD-2C46-A6A1-EFFC6BD98E4E}" type="datetime1">
              <a:rPr lang="fr-FR" smtClean="0"/>
              <a:t>07/06/2017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LP METINET - Laydier - Tabard - Gabolde - Thevenin</a:t>
            </a:r>
            <a:endParaRPr kumimoji="0"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BBC35B-A44B-4119-B8DA-DE9E3DFADA20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pPr eaLnBrk="1" latinLnBrk="0" hangingPunct="1"/>
            <a:fld id="{232C1771-72F4-EC4D-8961-00D97592AA4E}" type="datetime1">
              <a:rPr lang="fr-FR" smtClean="0"/>
              <a:t>07/06/2017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LP METINET - Laydier - Tabard - Gabolde - Thevenin</a:t>
            </a:r>
            <a:endParaRPr kumimoji="0"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BBC35B-A44B-4119-B8DA-DE9E3DFADA20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>
            <a:extLst/>
          </a:lstStyle>
          <a:p>
            <a:pPr eaLnBrk="1" latinLnBrk="0" hangingPunct="1"/>
            <a:fld id="{9A00B973-73D4-6C4E-89A3-5E9805FA702F}" type="datetime1">
              <a:rPr lang="fr-FR" smtClean="0"/>
              <a:t>07/06/2017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LP METINET - Laydier - Tabard - Gabolde - Thevenin</a:t>
            </a:r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BBC35B-A44B-4119-B8DA-DE9E3DFADA20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pPr eaLnBrk="1" latinLnBrk="0" hangingPunct="1"/>
            <a:fld id="{8D74F66E-532C-9840-AC0C-AE2BFC6BE680}" type="datetime1">
              <a:rPr lang="fr-FR" smtClean="0"/>
              <a:t>07/06/2017</a:t>
            </a:fld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r>
              <a:rPr kumimoji="0" lang="en-US" smtClean="0">
                <a:solidFill>
                  <a:schemeClr val="tx1"/>
                </a:solidFill>
              </a:rPr>
              <a:t>LP METINET - Laydier - Tabard - Gabolde - Thevenin</a:t>
            </a:r>
            <a:endParaRPr kumimoji="0" lang="en-US">
              <a:solidFill>
                <a:schemeClr val="tx1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D5BBC35B-A44B-4119-B8DA-DE9E3DFADA20}" type="slidenum">
              <a:rPr kumimoji="0" lang="en-US" smtClean="0"/>
              <a:pPr eaLnBrk="1" latinLnBrk="0" hangingPunct="1"/>
              <a:t>‹#›</a:t>
            </a:fld>
            <a:endParaRPr kumimoji="0"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0" name="Right Triangle 9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hevron 11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13" name="Chevron 12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4" name="Right Triangle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3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pPr eaLnBrk="1" latinLnBrk="0" hangingPunct="1"/>
            <a:fld id="{C1AA1497-0280-2E4E-AFB2-D6AA87480B12}" type="datetime1">
              <a:rPr lang="fr-FR" smtClean="0"/>
              <a:t>07/06/2017</a:t>
            </a:fld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pPr algn="r" eaLnBrk="1" latinLnBrk="0" hangingPunct="1"/>
            <a:r>
              <a:rPr kumimoji="0" lang="en-US" sz="1000" smtClean="0">
                <a:solidFill>
                  <a:schemeClr val="tx1"/>
                </a:solidFill>
              </a:rPr>
              <a:t>LP METINET - Laydier - Tabard - Gabolde - Thevenin</a:t>
            </a:r>
            <a:endParaRPr kumimoji="0" lang="en-US" sz="1000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D5BBC35B-A44B-4119-B8DA-DE9E3DFADA20}" type="slidenum">
              <a:rPr kumimoji="0" lang="en-US" smtClean="0"/>
              <a:pPr eaLnBrk="1" latinLnBrk="0" hangingPunct="1"/>
              <a:t>‹#›</a:t>
            </a:fld>
            <a:endParaRPr kumimoji="0" lang="en-US" sz="1000" b="0">
              <a:solidFill>
                <a:schemeClr val="tx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5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fr-FR" dirty="0" smtClean="0"/>
              <a:t>Projet</a:t>
            </a:r>
            <a:r>
              <a:rPr lang="en-US" dirty="0" smtClean="0"/>
              <a:t> tutoré de foot </a:t>
            </a:r>
            <a:r>
              <a:rPr lang="en-US" dirty="0" err="1" smtClean="0"/>
              <a:t>adapté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 smtClean="0">
                <a:solidFill>
                  <a:schemeClr val="accent1">
                    <a:tint val="20000"/>
                  </a:schemeClr>
                </a:solidFill>
              </a:rPr>
              <a:t>LP METINET - Laydier - Tabard - Gabolde - Thevenin</a:t>
            </a:r>
            <a:endParaRPr kumimoji="0" lang="en-US">
              <a:solidFill>
                <a:schemeClr val="accent1">
                  <a:tint val="20000"/>
                </a:schemeClr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D5BBC35B-A44B-4119-B8DA-DE9E3DFADA20}" type="slidenum">
              <a:rPr kumimoji="0" lang="en-US" smtClean="0"/>
              <a:pPr eaLnBrk="1" latinLnBrk="0" hangingPunct="1"/>
              <a:t>1</a:t>
            </a:fld>
            <a:endParaRPr kumimoji="0"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1228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-464506"/>
            <a:ext cx="7772400" cy="1829761"/>
          </a:xfrm>
        </p:spPr>
        <p:txBody>
          <a:bodyPr/>
          <a:lstStyle/>
          <a:p>
            <a:r>
              <a:rPr lang="en-US" dirty="0" err="1" smtClean="0"/>
              <a:t>Espace</a:t>
            </a:r>
            <a:r>
              <a:rPr lang="en-US" dirty="0" smtClean="0"/>
              <a:t> </a:t>
            </a:r>
            <a:r>
              <a:rPr lang="en-US" dirty="0" err="1" smtClean="0"/>
              <a:t>administrateur</a:t>
            </a:r>
            <a:endParaRPr lang="en-US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 smtClean="0">
                <a:solidFill>
                  <a:schemeClr val="accent1">
                    <a:tint val="20000"/>
                  </a:schemeClr>
                </a:solidFill>
              </a:rPr>
              <a:t>LP METINET - Laydier - Tabard - Gabolde - Thevenin</a:t>
            </a:r>
            <a:endParaRPr kumimoji="0" lang="en-US">
              <a:solidFill>
                <a:schemeClr val="accent1">
                  <a:tint val="20000"/>
                </a:schemeClr>
              </a:solidFill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D5BBC35B-A44B-4119-B8DA-DE9E3DFADA20}" type="slidenum">
              <a:rPr kumimoji="0" lang="en-US" smtClean="0"/>
              <a:pPr eaLnBrk="1" latinLnBrk="0" hangingPunct="1"/>
              <a:t>10</a:t>
            </a:fld>
            <a:endParaRPr kumimoji="0" lang="en-US" dirty="0">
              <a:solidFill>
                <a:srgbClr val="FFFFFF"/>
              </a:solidFill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451413" y="1493134"/>
            <a:ext cx="81958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fr-FR" dirty="0" smtClean="0"/>
              <a:t>Ajout/Suppression </a:t>
            </a:r>
            <a:r>
              <a:rPr lang="fr-FR" dirty="0" smtClean="0"/>
              <a:t>de </a:t>
            </a:r>
            <a:r>
              <a:rPr lang="fr-FR" dirty="0" smtClean="0"/>
              <a:t>tournois/équipes/joueurs</a:t>
            </a:r>
            <a:endParaRPr lang="fr-FR" dirty="0" smtClean="0"/>
          </a:p>
          <a:p>
            <a:pPr marL="285750" indent="-285750">
              <a:buFont typeface="Arial" charset="0"/>
              <a:buChar char="•"/>
            </a:pPr>
            <a:r>
              <a:rPr lang="fr-FR" dirty="0" smtClean="0"/>
              <a:t>Gestion des rôles des utilisateurs</a:t>
            </a:r>
          </a:p>
          <a:p>
            <a:pPr marL="285750" indent="-285750">
              <a:buFont typeface="Arial" charset="0"/>
              <a:buChar char="•"/>
            </a:pPr>
            <a:r>
              <a:rPr lang="fr-FR" dirty="0" smtClean="0"/>
              <a:t>Création et modification des tournois</a:t>
            </a:r>
          </a:p>
          <a:p>
            <a:pPr marL="285750" indent="-285750">
              <a:buFont typeface="Arial" charset="0"/>
              <a:buChar char="•"/>
            </a:pPr>
            <a:r>
              <a:rPr lang="fr-FR" dirty="0" smtClean="0"/>
              <a:t>Configuration des matchs</a:t>
            </a:r>
          </a:p>
        </p:txBody>
      </p:sp>
      <p:pic>
        <p:nvPicPr>
          <p:cNvPr id="10" name="Picture 13" descr="https://scontent.xx.fbcdn.net/v/t35.0-12/18838514_10209952140545436_1260780161_o.png?oh=9edf6949fa68c32b1d05c25f854199ba&amp;oe=59325E9D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91" t="15390" r="13652"/>
          <a:stretch/>
        </p:blipFill>
        <p:spPr bwMode="auto">
          <a:xfrm>
            <a:off x="1487054" y="2821342"/>
            <a:ext cx="6124575" cy="199771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22043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47241"/>
            <a:ext cx="7772400" cy="862311"/>
          </a:xfrm>
        </p:spPr>
        <p:txBody>
          <a:bodyPr/>
          <a:lstStyle/>
          <a:p>
            <a:r>
              <a:rPr lang="en-US" dirty="0" smtClean="0"/>
              <a:t>Configuration du </a:t>
            </a:r>
            <a:r>
              <a:rPr lang="en-US" dirty="0" err="1" smtClean="0"/>
              <a:t>tournoi</a:t>
            </a:r>
            <a:endParaRPr lang="en-US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 smtClean="0">
                <a:solidFill>
                  <a:schemeClr val="accent1">
                    <a:tint val="20000"/>
                  </a:schemeClr>
                </a:solidFill>
              </a:rPr>
              <a:t>LP METINET - Laydier - Tabard - Gabolde - Thevenin</a:t>
            </a:r>
            <a:endParaRPr kumimoji="0" lang="en-US">
              <a:solidFill>
                <a:schemeClr val="accent1">
                  <a:tint val="20000"/>
                </a:schemeClr>
              </a:solidFill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D5BBC35B-A44B-4119-B8DA-DE9E3DFADA20}" type="slidenum">
              <a:rPr kumimoji="0" lang="en-US" smtClean="0"/>
              <a:pPr eaLnBrk="1" latinLnBrk="0" hangingPunct="1"/>
              <a:t>11</a:t>
            </a:fld>
            <a:endParaRPr kumimoji="0" lang="en-US" dirty="0">
              <a:solidFill>
                <a:srgbClr val="FFFFFF"/>
              </a:solidFill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1345676" y="1209552"/>
            <a:ext cx="680591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fr-FR" dirty="0" smtClean="0"/>
              <a:t>Création </a:t>
            </a:r>
            <a:r>
              <a:rPr lang="fr-FR" dirty="0" smtClean="0"/>
              <a:t>du </a:t>
            </a:r>
            <a:r>
              <a:rPr lang="fr-FR" dirty="0" smtClean="0"/>
              <a:t>tournoi </a:t>
            </a:r>
          </a:p>
          <a:p>
            <a:pPr marL="285750" indent="-285750">
              <a:buFont typeface="Arial" charset="0"/>
              <a:buChar char="•"/>
            </a:pPr>
            <a:r>
              <a:rPr lang="fr-FR" dirty="0" smtClean="0"/>
              <a:t>Choix du </a:t>
            </a:r>
            <a:r>
              <a:rPr lang="fr-FR" dirty="0" smtClean="0"/>
              <a:t>nombre d’équipes et de poules</a:t>
            </a:r>
          </a:p>
          <a:p>
            <a:pPr marL="285750" indent="-285750">
              <a:buFont typeface="Arial" charset="0"/>
              <a:buChar char="•"/>
            </a:pPr>
            <a:r>
              <a:rPr lang="fr-FR" dirty="0" smtClean="0"/>
              <a:t>Choix de la phase </a:t>
            </a:r>
            <a:r>
              <a:rPr lang="fr-FR" dirty="0" smtClean="0"/>
              <a:t>finale de départ </a:t>
            </a:r>
            <a:endParaRPr lang="fr-FR" dirty="0" smtClean="0"/>
          </a:p>
          <a:p>
            <a:pPr marL="285750" indent="-285750">
              <a:buFont typeface="Arial" charset="0"/>
              <a:buChar char="•"/>
            </a:pPr>
            <a:r>
              <a:rPr lang="fr-FR" dirty="0" smtClean="0"/>
              <a:t>Renseignement</a:t>
            </a:r>
            <a:r>
              <a:rPr lang="fr-FR" dirty="0" smtClean="0"/>
              <a:t> </a:t>
            </a:r>
            <a:r>
              <a:rPr lang="fr-FR" dirty="0" smtClean="0"/>
              <a:t>des équipes</a:t>
            </a:r>
          </a:p>
          <a:p>
            <a:pPr marL="285750" indent="-285750">
              <a:buFont typeface="Arial" charset="0"/>
              <a:buChar char="•"/>
            </a:pPr>
            <a:r>
              <a:rPr lang="fr-FR" dirty="0" smtClean="0"/>
              <a:t>Désignation des terrains</a:t>
            </a:r>
            <a:endParaRPr lang="fr-FR" dirty="0" smtClean="0"/>
          </a:p>
          <a:p>
            <a:pPr marL="285750" indent="-285750">
              <a:buFont typeface="Arial" charset="0"/>
              <a:buChar char="•"/>
            </a:pPr>
            <a:endParaRPr lang="fr-FR" dirty="0" smtClean="0"/>
          </a:p>
          <a:p>
            <a:pPr marL="285750" indent="-285750">
              <a:buFont typeface="Arial" charset="0"/>
              <a:buChar char="•"/>
            </a:pPr>
            <a:endParaRPr lang="fr-FR" dirty="0" smtClean="0"/>
          </a:p>
        </p:txBody>
      </p:sp>
      <p:pic>
        <p:nvPicPr>
          <p:cNvPr id="7" name="Picture 14" descr="https://scontent.xx.fbcdn.net/v/t34.0-12/18817052_10209952149265654_103528543_n.png?oh=fd4e97fd97fd425f678fe9a2ccb12719&amp;oe=59324E9B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3767" y="2722840"/>
            <a:ext cx="5760720" cy="34918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04006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47240"/>
            <a:ext cx="7772400" cy="888166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Configuration des </a:t>
            </a:r>
            <a:r>
              <a:rPr lang="en-US" dirty="0" err="1" smtClean="0"/>
              <a:t>équipes</a:t>
            </a:r>
            <a:endParaRPr lang="en-US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 smtClean="0">
                <a:solidFill>
                  <a:schemeClr val="accent1">
                    <a:tint val="20000"/>
                  </a:schemeClr>
                </a:solidFill>
              </a:rPr>
              <a:t>LP METINET - Laydier - Tabard - Gabolde - Thevenin</a:t>
            </a:r>
            <a:endParaRPr kumimoji="0" lang="en-US">
              <a:solidFill>
                <a:schemeClr val="accent1">
                  <a:tint val="20000"/>
                </a:schemeClr>
              </a:solidFill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D5BBC35B-A44B-4119-B8DA-DE9E3DFADA20}" type="slidenum">
              <a:rPr kumimoji="0" lang="en-US" smtClean="0"/>
              <a:pPr eaLnBrk="1" latinLnBrk="0" hangingPunct="1"/>
              <a:t>12</a:t>
            </a:fld>
            <a:endParaRPr kumimoji="0" lang="en-US" dirty="0">
              <a:solidFill>
                <a:srgbClr val="FFFFFF"/>
              </a:solidFill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1166149" y="1333353"/>
            <a:ext cx="72920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fr-FR" dirty="0" smtClean="0"/>
              <a:t>Ajout </a:t>
            </a:r>
            <a:r>
              <a:rPr lang="fr-FR" dirty="0" smtClean="0"/>
              <a:t>d’équipes </a:t>
            </a:r>
            <a:r>
              <a:rPr lang="fr-FR" dirty="0" smtClean="0"/>
              <a:t>via fichier CSV</a:t>
            </a:r>
          </a:p>
          <a:p>
            <a:pPr marL="285750" indent="-285750">
              <a:buFont typeface="Arial" charset="0"/>
              <a:buChar char="•"/>
            </a:pPr>
            <a:r>
              <a:rPr lang="fr-FR" dirty="0" smtClean="0"/>
              <a:t>Suppression d’équipes</a:t>
            </a:r>
          </a:p>
          <a:p>
            <a:pPr marL="285750" indent="-285750">
              <a:buFont typeface="Arial" charset="0"/>
              <a:buChar char="•"/>
            </a:pPr>
            <a:r>
              <a:rPr lang="fr-FR" dirty="0" smtClean="0"/>
              <a:t>Modification manuelle d’équipes</a:t>
            </a:r>
            <a:endParaRPr lang="fr-FR" dirty="0"/>
          </a:p>
        </p:txBody>
      </p:sp>
      <p:pic>
        <p:nvPicPr>
          <p:cNvPr id="8" name="Picture 14" descr="https://scontent.xx.fbcdn.net/v/t34.0-12/18817052_10209952149265654_103528543_n.png?oh=fd4e97fd97fd425f678fe9a2ccb12719&amp;oe=59324E9B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9785" y="2354630"/>
            <a:ext cx="4964430" cy="30092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9794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93872" y="254643"/>
            <a:ext cx="7772400" cy="1621098"/>
          </a:xfrm>
        </p:spPr>
        <p:txBody>
          <a:bodyPr/>
          <a:lstStyle/>
          <a:p>
            <a:pPr algn="ctr"/>
            <a:r>
              <a:rPr lang="en-US" dirty="0" smtClean="0"/>
              <a:t>Configuration des </a:t>
            </a:r>
            <a:r>
              <a:rPr lang="en-US" dirty="0" err="1" smtClean="0"/>
              <a:t>joueurs</a:t>
            </a:r>
            <a:endParaRPr lang="en-US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 smtClean="0">
                <a:solidFill>
                  <a:schemeClr val="accent1">
                    <a:tint val="20000"/>
                  </a:schemeClr>
                </a:solidFill>
              </a:rPr>
              <a:t>LP METINET - Laydier - Tabard - Gabolde - Thevenin</a:t>
            </a:r>
            <a:endParaRPr kumimoji="0" lang="en-US">
              <a:solidFill>
                <a:schemeClr val="accent1">
                  <a:tint val="20000"/>
                </a:schemeClr>
              </a:solidFill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D5BBC35B-A44B-4119-B8DA-DE9E3DFADA20}" type="slidenum">
              <a:rPr kumimoji="0" lang="en-US" smtClean="0"/>
              <a:pPr eaLnBrk="1" latinLnBrk="0" hangingPunct="1"/>
              <a:t>13</a:t>
            </a:fld>
            <a:endParaRPr kumimoji="0" lang="en-US" dirty="0">
              <a:solidFill>
                <a:srgbClr val="FFFFFF"/>
              </a:solidFill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798653" y="2233914"/>
            <a:ext cx="419980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fr-FR" dirty="0" smtClean="0"/>
              <a:t>Ajout de joueurs via fichier CSV</a:t>
            </a:r>
          </a:p>
          <a:p>
            <a:pPr marL="285750" indent="-285750">
              <a:buFont typeface="Arial" charset="0"/>
              <a:buChar char="•"/>
            </a:pPr>
            <a:r>
              <a:rPr lang="fr-FR" dirty="0" smtClean="0"/>
              <a:t>Suppression de joueurs</a:t>
            </a:r>
          </a:p>
          <a:p>
            <a:pPr marL="285750" indent="-285750">
              <a:buFont typeface="Arial" charset="0"/>
              <a:buChar char="•"/>
            </a:pPr>
            <a:r>
              <a:rPr lang="fr-FR" dirty="0" smtClean="0"/>
              <a:t>Ajout de joueurs manuellement</a:t>
            </a:r>
          </a:p>
          <a:p>
            <a:pPr marL="285750" indent="-285750">
              <a:buFont typeface="Arial" charset="0"/>
              <a:buChar char="•"/>
            </a:pPr>
            <a:r>
              <a:rPr lang="fr-FR" dirty="0" smtClean="0"/>
              <a:t>Modification </a:t>
            </a:r>
            <a:r>
              <a:rPr lang="fr-FR" dirty="0" smtClean="0"/>
              <a:t>des informations du du </a:t>
            </a:r>
            <a:r>
              <a:rPr lang="fr-FR" dirty="0" smtClean="0"/>
              <a:t>joueur</a:t>
            </a:r>
            <a:endParaRPr lang="fr-FR" dirty="0"/>
          </a:p>
        </p:txBody>
      </p:sp>
      <p:pic>
        <p:nvPicPr>
          <p:cNvPr id="7" name="Image 6"/>
          <p:cNvPicPr/>
          <p:nvPr/>
        </p:nvPicPr>
        <p:blipFill rotWithShape="1">
          <a:blip r:embed="rId2"/>
          <a:srcRect r="621" b="654"/>
          <a:stretch/>
        </p:blipFill>
        <p:spPr bwMode="auto">
          <a:xfrm>
            <a:off x="4998462" y="1788538"/>
            <a:ext cx="3648810" cy="313255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753428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70390"/>
            <a:ext cx="7772400" cy="897035"/>
          </a:xfrm>
        </p:spPr>
        <p:txBody>
          <a:bodyPr/>
          <a:lstStyle/>
          <a:p>
            <a:pPr algn="ctr"/>
            <a:r>
              <a:rPr lang="en-US" dirty="0" err="1" smtClean="0"/>
              <a:t>Gestion</a:t>
            </a:r>
            <a:r>
              <a:rPr lang="en-US" dirty="0" smtClean="0"/>
              <a:t> des </a:t>
            </a:r>
            <a:r>
              <a:rPr lang="en-US" dirty="0" err="1" smtClean="0"/>
              <a:t>matchs</a:t>
            </a:r>
            <a:endParaRPr lang="en-US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 smtClean="0">
                <a:solidFill>
                  <a:schemeClr val="accent1">
                    <a:tint val="20000"/>
                  </a:schemeClr>
                </a:solidFill>
              </a:rPr>
              <a:t>LP METINET - Laydier - Tabard - Gabolde - Thevenin</a:t>
            </a:r>
            <a:endParaRPr kumimoji="0" lang="en-US">
              <a:solidFill>
                <a:schemeClr val="accent1">
                  <a:tint val="20000"/>
                </a:schemeClr>
              </a:solidFill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D5BBC35B-A44B-4119-B8DA-DE9E3DFADA20}" type="slidenum">
              <a:rPr kumimoji="0" lang="en-US" smtClean="0"/>
              <a:pPr eaLnBrk="1" latinLnBrk="0" hangingPunct="1"/>
              <a:t>14</a:t>
            </a:fld>
            <a:endParaRPr kumimoji="0" lang="en-US" dirty="0">
              <a:solidFill>
                <a:srgbClr val="FFFFFF"/>
              </a:solidFill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1006997" y="1267425"/>
            <a:ext cx="713000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fr-FR" dirty="0" smtClean="0"/>
              <a:t>Définition des jours et créneaux du tournois</a:t>
            </a:r>
          </a:p>
          <a:p>
            <a:pPr marL="285750" indent="-285750">
              <a:buFont typeface="Arial" charset="0"/>
              <a:buChar char="•"/>
            </a:pPr>
            <a:endParaRPr lang="fr-FR" dirty="0" smtClean="0"/>
          </a:p>
          <a:p>
            <a:pPr marL="285750" indent="-285750">
              <a:buFont typeface="Arial" charset="0"/>
              <a:buChar char="•"/>
            </a:pPr>
            <a:r>
              <a:rPr lang="fr-FR" dirty="0" smtClean="0"/>
              <a:t>Association d’arbitres et de créneaux aux matchs</a:t>
            </a:r>
          </a:p>
          <a:p>
            <a:pPr marL="285750" indent="-285750">
              <a:buFont typeface="Arial" charset="0"/>
              <a:buChar char="•"/>
            </a:pPr>
            <a:endParaRPr lang="fr-FR" dirty="0">
              <a:sym typeface="Wingdings"/>
            </a:endParaRPr>
          </a:p>
          <a:p>
            <a:pPr marL="285750" indent="-285750">
              <a:buFont typeface="Arial" charset="0"/>
              <a:buChar char="•"/>
            </a:pPr>
            <a:r>
              <a:rPr lang="fr-FR" dirty="0" smtClean="0">
                <a:sym typeface="Wingdings"/>
              </a:rPr>
              <a:t>Gestion des collisions</a:t>
            </a:r>
          </a:p>
          <a:p>
            <a:pPr marL="285750" indent="-285750">
              <a:buFont typeface="Arial" charset="0"/>
              <a:buChar char="•"/>
            </a:pPr>
            <a:endParaRPr lang="fr-FR" dirty="0"/>
          </a:p>
        </p:txBody>
      </p:sp>
      <p:pic>
        <p:nvPicPr>
          <p:cNvPr id="9" name="Picture 20" descr="https://scontent.xx.fbcdn.net/v/t35.0-12/18838421_10209952278268879_80443547_o.png?oh=067673d7d10e215cec743368301cfa86&amp;oe=59329939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9485" y="2916382"/>
            <a:ext cx="5760720" cy="265239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68611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 smtClean="0">
                <a:solidFill>
                  <a:schemeClr val="accent1">
                    <a:tint val="20000"/>
                  </a:schemeClr>
                </a:solidFill>
              </a:rPr>
              <a:t>LP METINET - Laydier - Tabard - Gabolde - Thevenin</a:t>
            </a:r>
            <a:endParaRPr kumimoji="0" lang="en-US">
              <a:solidFill>
                <a:schemeClr val="accent1">
                  <a:tint val="20000"/>
                </a:schemeClr>
              </a:solidFill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D5BBC35B-A44B-4119-B8DA-DE9E3DFADA20}" type="slidenum">
              <a:rPr kumimoji="0" lang="en-US" smtClean="0"/>
              <a:pPr eaLnBrk="1" latinLnBrk="0" hangingPunct="1"/>
              <a:t>15</a:t>
            </a:fld>
            <a:endParaRPr kumimoji="0" lang="en-US" dirty="0">
              <a:solidFill>
                <a:srgbClr val="FFFFFF"/>
              </a:solidFill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1432185" y="717101"/>
            <a:ext cx="7397967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I </a:t>
            </a:r>
            <a:r>
              <a:rPr lang="mr-IN" dirty="0" smtClean="0"/>
              <a:t>–</a:t>
            </a:r>
            <a:r>
              <a:rPr lang="fr-FR" dirty="0" smtClean="0"/>
              <a:t> Présentation du projet</a:t>
            </a:r>
          </a:p>
          <a:p>
            <a:r>
              <a:rPr lang="fr-FR" dirty="0"/>
              <a:t>	</a:t>
            </a:r>
            <a:r>
              <a:rPr lang="fr-FR" dirty="0" smtClean="0"/>
              <a:t>a ) Introduction</a:t>
            </a:r>
          </a:p>
          <a:p>
            <a:r>
              <a:rPr lang="fr-FR" dirty="0"/>
              <a:t>	</a:t>
            </a:r>
            <a:r>
              <a:rPr lang="fr-FR" dirty="0" smtClean="0"/>
              <a:t>b ) Choix techniques</a:t>
            </a:r>
          </a:p>
          <a:p>
            <a:r>
              <a:rPr lang="fr-FR" dirty="0"/>
              <a:t>	</a:t>
            </a:r>
            <a:r>
              <a:rPr lang="fr-FR" dirty="0" smtClean="0"/>
              <a:t>c ) Objectifs</a:t>
            </a:r>
          </a:p>
          <a:p>
            <a:endParaRPr lang="fr-FR" dirty="0" smtClean="0"/>
          </a:p>
          <a:p>
            <a:r>
              <a:rPr lang="fr-FR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II </a:t>
            </a:r>
            <a:r>
              <a:rPr lang="mr-IN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–</a:t>
            </a:r>
            <a:r>
              <a:rPr lang="fr-FR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 Gestion des rôles</a:t>
            </a:r>
          </a:p>
          <a:p>
            <a:r>
              <a:rPr lang="fr-FR" dirty="0"/>
              <a:t>	</a:t>
            </a:r>
            <a:r>
              <a:rPr lang="fr-FR" dirty="0" smtClean="0"/>
              <a:t>a ) Espace administrateur</a:t>
            </a:r>
          </a:p>
          <a:p>
            <a:r>
              <a:rPr lang="fr-FR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	</a:t>
            </a:r>
            <a:r>
              <a:rPr lang="fr-FR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b ) Espace arbitre</a:t>
            </a:r>
          </a:p>
          <a:p>
            <a:r>
              <a:rPr lang="fr-FR" dirty="0"/>
              <a:t>	</a:t>
            </a:r>
            <a:r>
              <a:rPr lang="fr-FR" dirty="0" smtClean="0"/>
              <a:t>c ) Espace utilisateur</a:t>
            </a:r>
          </a:p>
          <a:p>
            <a:endParaRPr lang="fr-FR" dirty="0" smtClean="0"/>
          </a:p>
          <a:p>
            <a:r>
              <a:rPr lang="fr-FR" dirty="0" smtClean="0"/>
              <a:t>III </a:t>
            </a:r>
            <a:r>
              <a:rPr lang="mr-IN" dirty="0" smtClean="0"/>
              <a:t>–</a:t>
            </a:r>
            <a:r>
              <a:rPr lang="fr-FR" dirty="0" smtClean="0"/>
              <a:t> Bilan</a:t>
            </a:r>
          </a:p>
          <a:p>
            <a:r>
              <a:rPr lang="fr-FR" dirty="0"/>
              <a:t>	</a:t>
            </a:r>
            <a:r>
              <a:rPr lang="fr-FR" dirty="0" smtClean="0"/>
              <a:t>a ) Poursuites du projet</a:t>
            </a:r>
          </a:p>
          <a:p>
            <a:r>
              <a:rPr lang="fr-FR" dirty="0"/>
              <a:t>	</a:t>
            </a:r>
            <a:r>
              <a:rPr lang="fr-FR" dirty="0" smtClean="0"/>
              <a:t>b ) Compétences acquises</a:t>
            </a:r>
          </a:p>
          <a:p>
            <a:r>
              <a:rPr lang="fr-FR" dirty="0"/>
              <a:t>	</a:t>
            </a:r>
            <a:r>
              <a:rPr lang="fr-FR" dirty="0" smtClean="0"/>
              <a:t>c ) Si c’était à refaire </a:t>
            </a:r>
            <a:r>
              <a:rPr lang="mr-IN" dirty="0" smtClean="0"/>
              <a:t>…</a:t>
            </a:r>
            <a:endParaRPr lang="fr-FR" dirty="0" smtClean="0"/>
          </a:p>
          <a:p>
            <a:endParaRPr lang="fr-FR" dirty="0" smtClean="0"/>
          </a:p>
          <a:p>
            <a:r>
              <a:rPr lang="fr-FR" dirty="0" smtClean="0"/>
              <a:t>IV </a:t>
            </a:r>
            <a:r>
              <a:rPr lang="mr-IN" dirty="0" smtClean="0"/>
              <a:t>–</a:t>
            </a:r>
            <a:r>
              <a:rPr lang="fr-FR" dirty="0" smtClean="0"/>
              <a:t> Présentation</a:t>
            </a:r>
          </a:p>
          <a:p>
            <a:endParaRPr lang="fr-FR" dirty="0"/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635696" y="0"/>
            <a:ext cx="7772400" cy="79963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err="1" smtClean="0"/>
              <a:t>Sommaire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1239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0"/>
            <a:ext cx="7772400" cy="1102208"/>
          </a:xfrm>
        </p:spPr>
        <p:txBody>
          <a:bodyPr/>
          <a:lstStyle/>
          <a:p>
            <a:pPr algn="ctr"/>
            <a:r>
              <a:rPr lang="en-US" dirty="0" err="1" smtClean="0"/>
              <a:t>Espace</a:t>
            </a:r>
            <a:r>
              <a:rPr lang="en-US" dirty="0" smtClean="0"/>
              <a:t> </a:t>
            </a:r>
            <a:r>
              <a:rPr lang="en-US" dirty="0" err="1" smtClean="0"/>
              <a:t>arbitre</a:t>
            </a:r>
            <a:endParaRPr lang="en-US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 smtClean="0">
                <a:solidFill>
                  <a:schemeClr val="accent1">
                    <a:tint val="20000"/>
                  </a:schemeClr>
                </a:solidFill>
              </a:rPr>
              <a:t>LP METINET - Laydier - Tabard - Gabolde - Thevenin</a:t>
            </a:r>
            <a:endParaRPr kumimoji="0" lang="en-US">
              <a:solidFill>
                <a:schemeClr val="accent1">
                  <a:tint val="20000"/>
                </a:schemeClr>
              </a:solidFill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D5BBC35B-A44B-4119-B8DA-DE9E3DFADA20}" type="slidenum">
              <a:rPr kumimoji="0" lang="en-US" smtClean="0"/>
              <a:pPr eaLnBrk="1" latinLnBrk="0" hangingPunct="1"/>
              <a:t>16</a:t>
            </a:fld>
            <a:endParaRPr kumimoji="0" lang="en-US" dirty="0">
              <a:solidFill>
                <a:srgbClr val="FFFFFF"/>
              </a:solidFill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925975" y="1427885"/>
            <a:ext cx="80870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fr-FR" dirty="0" smtClean="0"/>
              <a:t>Accès aux matchs du tournoi à arbitrer</a:t>
            </a:r>
          </a:p>
          <a:p>
            <a:pPr marL="285750" indent="-285750">
              <a:buFont typeface="Arial" charset="0"/>
              <a:buChar char="•"/>
            </a:pPr>
            <a:endParaRPr lang="fr-FR" dirty="0" smtClean="0"/>
          </a:p>
          <a:p>
            <a:pPr marL="285750" indent="-285750">
              <a:buFont typeface="Arial" charset="0"/>
              <a:buChar char="•"/>
            </a:pPr>
            <a:r>
              <a:rPr lang="fr-FR" dirty="0" smtClean="0"/>
              <a:t>Arbitrage de match</a:t>
            </a:r>
          </a:p>
        </p:txBody>
      </p:sp>
      <p:pic>
        <p:nvPicPr>
          <p:cNvPr id="8" name="Image 7"/>
          <p:cNvPicPr/>
          <p:nvPr/>
        </p:nvPicPr>
        <p:blipFill>
          <a:blip r:embed="rId2"/>
          <a:stretch>
            <a:fillRect/>
          </a:stretch>
        </p:blipFill>
        <p:spPr>
          <a:xfrm>
            <a:off x="1691640" y="2418699"/>
            <a:ext cx="5760720" cy="1960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381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0"/>
            <a:ext cx="7772400" cy="1102208"/>
          </a:xfrm>
        </p:spPr>
        <p:txBody>
          <a:bodyPr/>
          <a:lstStyle/>
          <a:p>
            <a:pPr algn="ctr"/>
            <a:r>
              <a:rPr lang="en-US" dirty="0" smtClean="0"/>
              <a:t>Arbitrage de </a:t>
            </a:r>
            <a:r>
              <a:rPr lang="en-US" dirty="0" err="1" smtClean="0"/>
              <a:t>matchs</a:t>
            </a:r>
            <a:endParaRPr lang="en-US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 smtClean="0">
                <a:solidFill>
                  <a:schemeClr val="accent1">
                    <a:tint val="20000"/>
                  </a:schemeClr>
                </a:solidFill>
              </a:rPr>
              <a:t>LP METINET - Laydier - Tabard - Gabolde - Thevenin</a:t>
            </a:r>
            <a:endParaRPr kumimoji="0" lang="en-US">
              <a:solidFill>
                <a:schemeClr val="accent1">
                  <a:tint val="20000"/>
                </a:schemeClr>
              </a:solidFill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D5BBC35B-A44B-4119-B8DA-DE9E3DFADA20}" type="slidenum">
              <a:rPr kumimoji="0" lang="en-US" smtClean="0"/>
              <a:pPr eaLnBrk="1" latinLnBrk="0" hangingPunct="1"/>
              <a:t>17</a:t>
            </a:fld>
            <a:endParaRPr kumimoji="0" lang="en-US" dirty="0">
              <a:solidFill>
                <a:srgbClr val="FFFFFF"/>
              </a:solidFill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925975" y="1137200"/>
            <a:ext cx="808705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fr-FR" dirty="0" smtClean="0"/>
              <a:t>Début/fin de </a:t>
            </a:r>
            <a:r>
              <a:rPr lang="fr-FR" dirty="0" smtClean="0"/>
              <a:t>matchs &amp; éventuelles pauses</a:t>
            </a:r>
          </a:p>
          <a:p>
            <a:pPr marL="285750" indent="-285750">
              <a:buFont typeface="Arial" charset="0"/>
              <a:buChar char="•"/>
            </a:pPr>
            <a:endParaRPr lang="fr-FR" dirty="0" smtClean="0"/>
          </a:p>
          <a:p>
            <a:pPr marL="285750" indent="-285750">
              <a:buFont typeface="Arial" charset="0"/>
              <a:buChar char="•"/>
            </a:pPr>
            <a:r>
              <a:rPr lang="fr-FR" dirty="0" smtClean="0"/>
              <a:t>Ajout du nombre de buts, cartons, </a:t>
            </a:r>
            <a:r>
              <a:rPr lang="fr-FR" dirty="0" err="1" smtClean="0"/>
              <a:t>etc</a:t>
            </a:r>
            <a:endParaRPr lang="fr-FR" dirty="0" smtClean="0"/>
          </a:p>
          <a:p>
            <a:pPr marL="285750" indent="-285750">
              <a:buFont typeface="Arial" charset="0"/>
              <a:buChar char="•"/>
            </a:pPr>
            <a:endParaRPr lang="fr-FR" dirty="0" smtClean="0"/>
          </a:p>
          <a:p>
            <a:pPr marL="285750" indent="-285750">
              <a:buFont typeface="Arial" charset="0"/>
              <a:buChar char="•"/>
            </a:pPr>
            <a:r>
              <a:rPr lang="fr-FR" dirty="0" smtClean="0"/>
              <a:t>Impression de la feuille de </a:t>
            </a:r>
            <a:r>
              <a:rPr lang="fr-FR" dirty="0" smtClean="0"/>
              <a:t>match</a:t>
            </a:r>
            <a:endParaRPr lang="fr-FR" dirty="0" smtClean="0"/>
          </a:p>
          <a:p>
            <a:pPr marL="285750" indent="-285750">
              <a:buFont typeface="Arial" charset="0"/>
              <a:buChar char="•"/>
            </a:pPr>
            <a:endParaRPr lang="fr-FR" dirty="0"/>
          </a:p>
        </p:txBody>
      </p:sp>
      <p:pic>
        <p:nvPicPr>
          <p:cNvPr id="7" name="Image 6"/>
          <p:cNvPicPr/>
          <p:nvPr/>
        </p:nvPicPr>
        <p:blipFill>
          <a:blip r:embed="rId2"/>
          <a:stretch>
            <a:fillRect/>
          </a:stretch>
        </p:blipFill>
        <p:spPr>
          <a:xfrm>
            <a:off x="2301654" y="2713309"/>
            <a:ext cx="4670955" cy="2443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851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 smtClean="0">
                <a:solidFill>
                  <a:schemeClr val="accent1">
                    <a:tint val="20000"/>
                  </a:schemeClr>
                </a:solidFill>
              </a:rPr>
              <a:t>LP METINET - Laydier - Tabard - Gabolde - Thevenin</a:t>
            </a:r>
            <a:endParaRPr kumimoji="0" lang="en-US">
              <a:solidFill>
                <a:schemeClr val="accent1">
                  <a:tint val="20000"/>
                </a:schemeClr>
              </a:solidFill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D5BBC35B-A44B-4119-B8DA-DE9E3DFADA20}" type="slidenum">
              <a:rPr kumimoji="0" lang="en-US" smtClean="0"/>
              <a:pPr eaLnBrk="1" latinLnBrk="0" hangingPunct="1"/>
              <a:t>18</a:t>
            </a:fld>
            <a:endParaRPr kumimoji="0" lang="en-US" dirty="0">
              <a:solidFill>
                <a:srgbClr val="FFFFFF"/>
              </a:solidFill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1432185" y="717101"/>
            <a:ext cx="7397967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I </a:t>
            </a:r>
            <a:r>
              <a:rPr lang="mr-IN" dirty="0" smtClean="0"/>
              <a:t>–</a:t>
            </a:r>
            <a:r>
              <a:rPr lang="fr-FR" dirty="0" smtClean="0"/>
              <a:t> Présentation du projet</a:t>
            </a:r>
          </a:p>
          <a:p>
            <a:r>
              <a:rPr lang="fr-FR" dirty="0"/>
              <a:t>	</a:t>
            </a:r>
            <a:r>
              <a:rPr lang="fr-FR" dirty="0" smtClean="0"/>
              <a:t>a ) Introduction</a:t>
            </a:r>
          </a:p>
          <a:p>
            <a:r>
              <a:rPr lang="fr-FR" dirty="0"/>
              <a:t>	</a:t>
            </a:r>
            <a:r>
              <a:rPr lang="fr-FR" dirty="0" smtClean="0"/>
              <a:t>b ) Choix techniques</a:t>
            </a:r>
          </a:p>
          <a:p>
            <a:r>
              <a:rPr lang="fr-FR" dirty="0"/>
              <a:t>	</a:t>
            </a:r>
            <a:r>
              <a:rPr lang="fr-FR" dirty="0" smtClean="0"/>
              <a:t>c ) Objectifs</a:t>
            </a:r>
          </a:p>
          <a:p>
            <a:endParaRPr lang="fr-FR" dirty="0" smtClean="0"/>
          </a:p>
          <a:p>
            <a:r>
              <a:rPr lang="fr-FR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II </a:t>
            </a:r>
            <a:r>
              <a:rPr lang="mr-IN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–</a:t>
            </a:r>
            <a:r>
              <a:rPr lang="fr-FR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 Gestion des rôles</a:t>
            </a:r>
          </a:p>
          <a:p>
            <a:r>
              <a:rPr lang="fr-FR" dirty="0"/>
              <a:t>	</a:t>
            </a:r>
            <a:r>
              <a:rPr lang="fr-FR" dirty="0" smtClean="0"/>
              <a:t>a ) Espace administrateur</a:t>
            </a:r>
          </a:p>
          <a:p>
            <a:r>
              <a:rPr lang="fr-FR" dirty="0"/>
              <a:t>	</a:t>
            </a:r>
            <a:r>
              <a:rPr lang="fr-FR" dirty="0" smtClean="0"/>
              <a:t>b ) Espace arbitre</a:t>
            </a:r>
          </a:p>
          <a:p>
            <a:r>
              <a:rPr lang="fr-FR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	</a:t>
            </a:r>
            <a:r>
              <a:rPr lang="fr-FR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c ) Espace utilisateur</a:t>
            </a:r>
          </a:p>
          <a:p>
            <a:endParaRPr lang="fr-FR" dirty="0" smtClean="0"/>
          </a:p>
          <a:p>
            <a:r>
              <a:rPr lang="fr-FR" dirty="0" smtClean="0"/>
              <a:t>III </a:t>
            </a:r>
            <a:r>
              <a:rPr lang="mr-IN" dirty="0" smtClean="0"/>
              <a:t>–</a:t>
            </a:r>
            <a:r>
              <a:rPr lang="fr-FR" dirty="0" smtClean="0"/>
              <a:t> Bilan</a:t>
            </a:r>
          </a:p>
          <a:p>
            <a:r>
              <a:rPr lang="fr-FR" dirty="0"/>
              <a:t>	</a:t>
            </a:r>
            <a:r>
              <a:rPr lang="fr-FR" dirty="0" smtClean="0"/>
              <a:t>a ) Poursuites du projet</a:t>
            </a:r>
          </a:p>
          <a:p>
            <a:r>
              <a:rPr lang="fr-FR" dirty="0"/>
              <a:t>	</a:t>
            </a:r>
            <a:r>
              <a:rPr lang="fr-FR" dirty="0" smtClean="0"/>
              <a:t>b ) Compétences acquises</a:t>
            </a:r>
          </a:p>
          <a:p>
            <a:r>
              <a:rPr lang="fr-FR" dirty="0"/>
              <a:t>	</a:t>
            </a:r>
            <a:r>
              <a:rPr lang="fr-FR" dirty="0" smtClean="0"/>
              <a:t>c ) Si c’était à refaire </a:t>
            </a:r>
            <a:r>
              <a:rPr lang="mr-IN" dirty="0" smtClean="0"/>
              <a:t>…</a:t>
            </a:r>
            <a:endParaRPr lang="fr-FR" dirty="0" smtClean="0"/>
          </a:p>
          <a:p>
            <a:endParaRPr lang="fr-FR" dirty="0" smtClean="0"/>
          </a:p>
          <a:p>
            <a:r>
              <a:rPr lang="fr-FR" dirty="0" smtClean="0"/>
              <a:t>IV </a:t>
            </a:r>
            <a:r>
              <a:rPr lang="mr-IN" dirty="0" smtClean="0"/>
              <a:t>–</a:t>
            </a:r>
            <a:r>
              <a:rPr lang="fr-FR" dirty="0" smtClean="0"/>
              <a:t> Présentation</a:t>
            </a:r>
          </a:p>
          <a:p>
            <a:endParaRPr lang="fr-FR" dirty="0"/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635696" y="0"/>
            <a:ext cx="7772400" cy="79963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err="1" smtClean="0"/>
              <a:t>Sommaire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457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47241"/>
            <a:ext cx="7772400" cy="862311"/>
          </a:xfrm>
        </p:spPr>
        <p:txBody>
          <a:bodyPr/>
          <a:lstStyle/>
          <a:p>
            <a:pPr algn="ctr"/>
            <a:r>
              <a:rPr lang="en-US" dirty="0" err="1" smtClean="0"/>
              <a:t>Espace</a:t>
            </a:r>
            <a:r>
              <a:rPr lang="en-US" dirty="0" smtClean="0"/>
              <a:t> </a:t>
            </a:r>
            <a:r>
              <a:rPr lang="en-US" dirty="0" err="1" smtClean="0"/>
              <a:t>utilisateur</a:t>
            </a:r>
            <a:endParaRPr lang="en-US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 smtClean="0">
                <a:solidFill>
                  <a:schemeClr val="accent1">
                    <a:tint val="20000"/>
                  </a:schemeClr>
                </a:solidFill>
              </a:rPr>
              <a:t>LP METINET - Laydier - Tabard - Gabolde - Thevenin</a:t>
            </a:r>
            <a:endParaRPr kumimoji="0" lang="en-US">
              <a:solidFill>
                <a:schemeClr val="accent1">
                  <a:tint val="20000"/>
                </a:schemeClr>
              </a:solidFill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D5BBC35B-A44B-4119-B8DA-DE9E3DFADA20}" type="slidenum">
              <a:rPr kumimoji="0" lang="en-US" smtClean="0"/>
              <a:pPr eaLnBrk="1" latinLnBrk="0" hangingPunct="1"/>
              <a:t>19</a:t>
            </a:fld>
            <a:endParaRPr kumimoji="0" lang="en-US" dirty="0">
              <a:solidFill>
                <a:srgbClr val="FFFFFF"/>
              </a:solidFill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1345676" y="1146922"/>
            <a:ext cx="680591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fr-FR" dirty="0" smtClean="0"/>
              <a:t>Accès aux </a:t>
            </a:r>
            <a:r>
              <a:rPr lang="fr-FR" dirty="0" smtClean="0"/>
              <a:t>matchs</a:t>
            </a:r>
          </a:p>
          <a:p>
            <a:pPr marL="285750" indent="-285750">
              <a:buFont typeface="Arial" charset="0"/>
              <a:buChar char="•"/>
            </a:pPr>
            <a:endParaRPr lang="fr-FR" dirty="0" smtClean="0"/>
          </a:p>
          <a:p>
            <a:pPr marL="285750" indent="-285750">
              <a:buFont typeface="Arial" charset="0"/>
              <a:buChar char="•"/>
            </a:pPr>
            <a:r>
              <a:rPr lang="fr-FR" dirty="0" smtClean="0"/>
              <a:t>Accès aux résultats par équipes (classements, derniers résultats</a:t>
            </a:r>
            <a:r>
              <a:rPr lang="fr-FR" dirty="0" smtClean="0"/>
              <a:t>, </a:t>
            </a:r>
            <a:r>
              <a:rPr lang="mr-IN" dirty="0" smtClean="0"/>
              <a:t>…</a:t>
            </a:r>
            <a:r>
              <a:rPr lang="fr-FR" dirty="0" smtClean="0"/>
              <a:t>)</a:t>
            </a:r>
          </a:p>
          <a:p>
            <a:pPr marL="285750" indent="-285750">
              <a:buFont typeface="Arial" charset="0"/>
              <a:buChar char="•"/>
            </a:pPr>
            <a:endParaRPr lang="fr-FR" dirty="0" smtClean="0"/>
          </a:p>
          <a:p>
            <a:pPr marL="285750" indent="-285750">
              <a:buFont typeface="Arial" charset="0"/>
              <a:buChar char="•"/>
            </a:pPr>
            <a:endParaRPr lang="fr-FR" dirty="0" smtClean="0"/>
          </a:p>
          <a:p>
            <a:pPr marL="285750" indent="-285750">
              <a:buFont typeface="Arial" charset="0"/>
              <a:buChar char="•"/>
            </a:pPr>
            <a:endParaRPr lang="fr-FR" dirty="0" smtClean="0"/>
          </a:p>
          <a:p>
            <a:pPr marL="285750" indent="-285750">
              <a:buFont typeface="Arial" charset="0"/>
              <a:buChar char="•"/>
            </a:pPr>
            <a:endParaRPr lang="fr-FR" dirty="0" smtClean="0"/>
          </a:p>
        </p:txBody>
      </p:sp>
      <p:pic>
        <p:nvPicPr>
          <p:cNvPr id="7" name="Image 6"/>
          <p:cNvPicPr/>
          <p:nvPr/>
        </p:nvPicPr>
        <p:blipFill>
          <a:blip r:embed="rId2"/>
          <a:stretch>
            <a:fillRect/>
          </a:stretch>
        </p:blipFill>
        <p:spPr>
          <a:xfrm>
            <a:off x="2004790" y="2317067"/>
            <a:ext cx="5760720" cy="2825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326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 smtClean="0">
                <a:solidFill>
                  <a:schemeClr val="accent1">
                    <a:tint val="20000"/>
                  </a:schemeClr>
                </a:solidFill>
              </a:rPr>
              <a:t>LP METINET - Laydier - Tabard - Gabolde - Thevenin</a:t>
            </a:r>
            <a:endParaRPr kumimoji="0" lang="en-US">
              <a:solidFill>
                <a:schemeClr val="accent1">
                  <a:tint val="20000"/>
                </a:schemeClr>
              </a:solidFill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D5BBC35B-A44B-4119-B8DA-DE9E3DFADA20}" type="slidenum">
              <a:rPr kumimoji="0" lang="en-US" smtClean="0"/>
              <a:pPr eaLnBrk="1" latinLnBrk="0" hangingPunct="1"/>
              <a:t>2</a:t>
            </a:fld>
            <a:endParaRPr kumimoji="0" lang="en-US" dirty="0">
              <a:solidFill>
                <a:srgbClr val="FFFFFF"/>
              </a:solidFill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1432185" y="717101"/>
            <a:ext cx="7397967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I </a:t>
            </a:r>
            <a:r>
              <a:rPr lang="mr-IN" dirty="0" smtClean="0"/>
              <a:t>–</a:t>
            </a:r>
            <a:r>
              <a:rPr lang="fr-FR" dirty="0" smtClean="0"/>
              <a:t> Présentation du projet</a:t>
            </a:r>
          </a:p>
          <a:p>
            <a:r>
              <a:rPr lang="fr-FR" dirty="0"/>
              <a:t>	</a:t>
            </a:r>
            <a:r>
              <a:rPr lang="fr-FR" dirty="0" smtClean="0"/>
              <a:t>a ) Introduction</a:t>
            </a:r>
          </a:p>
          <a:p>
            <a:r>
              <a:rPr lang="fr-FR" dirty="0"/>
              <a:t>	</a:t>
            </a:r>
            <a:r>
              <a:rPr lang="fr-FR" dirty="0" smtClean="0"/>
              <a:t>b ) Choix techniques</a:t>
            </a:r>
          </a:p>
          <a:p>
            <a:r>
              <a:rPr lang="fr-FR" dirty="0"/>
              <a:t>	</a:t>
            </a:r>
            <a:r>
              <a:rPr lang="fr-FR" dirty="0" smtClean="0"/>
              <a:t>c ) Objectifs</a:t>
            </a:r>
          </a:p>
          <a:p>
            <a:endParaRPr lang="fr-FR" dirty="0" smtClean="0"/>
          </a:p>
          <a:p>
            <a:r>
              <a:rPr lang="fr-FR" dirty="0" smtClean="0"/>
              <a:t>II </a:t>
            </a:r>
            <a:r>
              <a:rPr lang="mr-IN" dirty="0" smtClean="0"/>
              <a:t>–</a:t>
            </a:r>
            <a:r>
              <a:rPr lang="fr-FR" dirty="0" smtClean="0"/>
              <a:t> Gestion des rôles</a:t>
            </a:r>
          </a:p>
          <a:p>
            <a:r>
              <a:rPr lang="fr-FR" dirty="0"/>
              <a:t>	</a:t>
            </a:r>
            <a:r>
              <a:rPr lang="fr-FR" dirty="0" smtClean="0"/>
              <a:t>a ) Espace administrateur</a:t>
            </a:r>
          </a:p>
          <a:p>
            <a:r>
              <a:rPr lang="fr-FR" dirty="0"/>
              <a:t>	</a:t>
            </a:r>
            <a:r>
              <a:rPr lang="fr-FR" dirty="0" smtClean="0"/>
              <a:t>b ) Espace arbitre</a:t>
            </a:r>
          </a:p>
          <a:p>
            <a:r>
              <a:rPr lang="fr-FR" dirty="0"/>
              <a:t>	</a:t>
            </a:r>
            <a:r>
              <a:rPr lang="fr-FR" dirty="0" smtClean="0"/>
              <a:t>c ) Espace utilisateur</a:t>
            </a:r>
          </a:p>
          <a:p>
            <a:endParaRPr lang="fr-FR" dirty="0" smtClean="0"/>
          </a:p>
          <a:p>
            <a:r>
              <a:rPr lang="fr-FR" dirty="0" smtClean="0"/>
              <a:t>III </a:t>
            </a:r>
            <a:r>
              <a:rPr lang="mr-IN" dirty="0" smtClean="0"/>
              <a:t>–</a:t>
            </a:r>
            <a:r>
              <a:rPr lang="fr-FR" dirty="0" smtClean="0"/>
              <a:t> Bilan</a:t>
            </a:r>
          </a:p>
          <a:p>
            <a:r>
              <a:rPr lang="fr-FR" dirty="0"/>
              <a:t>	</a:t>
            </a:r>
            <a:r>
              <a:rPr lang="fr-FR" dirty="0" smtClean="0"/>
              <a:t>a ) Poursuites du projet</a:t>
            </a:r>
          </a:p>
          <a:p>
            <a:r>
              <a:rPr lang="fr-FR" dirty="0"/>
              <a:t>	</a:t>
            </a:r>
            <a:r>
              <a:rPr lang="fr-FR" dirty="0" smtClean="0"/>
              <a:t>b ) Compétences acquises</a:t>
            </a:r>
          </a:p>
          <a:p>
            <a:r>
              <a:rPr lang="fr-FR" dirty="0"/>
              <a:t>	</a:t>
            </a:r>
            <a:r>
              <a:rPr lang="fr-FR" dirty="0" smtClean="0"/>
              <a:t>c ) Si c’était à refaire </a:t>
            </a:r>
            <a:r>
              <a:rPr lang="mr-IN" dirty="0" smtClean="0"/>
              <a:t>…</a:t>
            </a:r>
            <a:endParaRPr lang="fr-FR" dirty="0" smtClean="0"/>
          </a:p>
          <a:p>
            <a:endParaRPr lang="fr-FR" dirty="0" smtClean="0"/>
          </a:p>
          <a:p>
            <a:r>
              <a:rPr lang="fr-FR" dirty="0" smtClean="0"/>
              <a:t>IV </a:t>
            </a:r>
            <a:r>
              <a:rPr lang="mr-IN" dirty="0" smtClean="0"/>
              <a:t>–</a:t>
            </a:r>
            <a:r>
              <a:rPr lang="fr-FR" smtClean="0"/>
              <a:t> Présentation</a:t>
            </a:r>
            <a:endParaRPr lang="fr-FR" dirty="0" smtClean="0"/>
          </a:p>
          <a:p>
            <a:endParaRPr lang="fr-FR" dirty="0"/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635696" y="0"/>
            <a:ext cx="7772400" cy="79963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err="1" smtClean="0"/>
              <a:t>Sommaire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1692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 smtClean="0">
                <a:solidFill>
                  <a:schemeClr val="accent1">
                    <a:tint val="20000"/>
                  </a:schemeClr>
                </a:solidFill>
              </a:rPr>
              <a:t>LP METINET - Laydier - Tabard - Gabolde - Thevenin</a:t>
            </a:r>
            <a:endParaRPr kumimoji="0" lang="en-US">
              <a:solidFill>
                <a:schemeClr val="accent1">
                  <a:tint val="20000"/>
                </a:schemeClr>
              </a:solidFill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D5BBC35B-A44B-4119-B8DA-DE9E3DFADA20}" type="slidenum">
              <a:rPr kumimoji="0" lang="en-US" smtClean="0"/>
              <a:pPr eaLnBrk="1" latinLnBrk="0" hangingPunct="1"/>
              <a:t>20</a:t>
            </a:fld>
            <a:endParaRPr kumimoji="0" lang="en-US" dirty="0">
              <a:solidFill>
                <a:srgbClr val="FFFFFF"/>
              </a:solidFill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1432185" y="717101"/>
            <a:ext cx="7397967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I </a:t>
            </a:r>
            <a:r>
              <a:rPr lang="mr-IN" dirty="0" smtClean="0"/>
              <a:t>–</a:t>
            </a:r>
            <a:r>
              <a:rPr lang="fr-FR" dirty="0" smtClean="0"/>
              <a:t> Présentation du projet</a:t>
            </a:r>
          </a:p>
          <a:p>
            <a:r>
              <a:rPr lang="fr-FR" dirty="0"/>
              <a:t>	</a:t>
            </a:r>
            <a:r>
              <a:rPr lang="fr-FR" dirty="0" smtClean="0"/>
              <a:t>a ) Introduction</a:t>
            </a:r>
          </a:p>
          <a:p>
            <a:r>
              <a:rPr lang="fr-FR" dirty="0"/>
              <a:t>	</a:t>
            </a:r>
            <a:r>
              <a:rPr lang="fr-FR" dirty="0" smtClean="0"/>
              <a:t>b ) Choix techniques</a:t>
            </a:r>
          </a:p>
          <a:p>
            <a:r>
              <a:rPr lang="fr-FR" dirty="0"/>
              <a:t>	</a:t>
            </a:r>
            <a:r>
              <a:rPr lang="fr-FR" dirty="0" smtClean="0"/>
              <a:t>c ) Objectifs</a:t>
            </a:r>
          </a:p>
          <a:p>
            <a:endParaRPr lang="fr-FR" dirty="0" smtClean="0"/>
          </a:p>
          <a:p>
            <a:r>
              <a:rPr lang="fr-FR" dirty="0" smtClean="0"/>
              <a:t>II </a:t>
            </a:r>
            <a:r>
              <a:rPr lang="mr-IN" dirty="0" smtClean="0"/>
              <a:t>–</a:t>
            </a:r>
            <a:r>
              <a:rPr lang="fr-FR" dirty="0" smtClean="0"/>
              <a:t> Gestion des rôles</a:t>
            </a:r>
          </a:p>
          <a:p>
            <a:r>
              <a:rPr lang="fr-FR" dirty="0"/>
              <a:t>	</a:t>
            </a:r>
            <a:r>
              <a:rPr lang="fr-FR" dirty="0" smtClean="0"/>
              <a:t>a ) Espace administrateur</a:t>
            </a:r>
          </a:p>
          <a:p>
            <a:r>
              <a:rPr lang="fr-FR" dirty="0"/>
              <a:t>	</a:t>
            </a:r>
            <a:r>
              <a:rPr lang="fr-FR" dirty="0" smtClean="0"/>
              <a:t>b ) Espace arbitre</a:t>
            </a:r>
          </a:p>
          <a:p>
            <a:r>
              <a:rPr lang="fr-FR" dirty="0"/>
              <a:t>	</a:t>
            </a:r>
            <a:r>
              <a:rPr lang="fr-FR" dirty="0" smtClean="0"/>
              <a:t>c ) Espace utilisateur</a:t>
            </a:r>
          </a:p>
          <a:p>
            <a:endParaRPr lang="fr-FR" dirty="0" smtClean="0"/>
          </a:p>
          <a:p>
            <a:r>
              <a:rPr lang="fr-FR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III </a:t>
            </a:r>
            <a:r>
              <a:rPr lang="mr-IN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–</a:t>
            </a:r>
            <a:r>
              <a:rPr lang="fr-FR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 Bilan</a:t>
            </a:r>
          </a:p>
          <a:p>
            <a:r>
              <a:rPr lang="fr-FR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	</a:t>
            </a:r>
            <a:r>
              <a:rPr lang="fr-FR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a ) Poursuites du projet</a:t>
            </a:r>
          </a:p>
          <a:p>
            <a:r>
              <a:rPr lang="fr-FR" dirty="0"/>
              <a:t>	</a:t>
            </a:r>
            <a:r>
              <a:rPr lang="fr-FR" dirty="0" smtClean="0"/>
              <a:t>b ) Compétences acquises</a:t>
            </a:r>
          </a:p>
          <a:p>
            <a:r>
              <a:rPr lang="fr-FR" dirty="0"/>
              <a:t>	</a:t>
            </a:r>
            <a:r>
              <a:rPr lang="fr-FR" dirty="0" smtClean="0"/>
              <a:t>c ) Si c’était à refaire </a:t>
            </a:r>
            <a:r>
              <a:rPr lang="mr-IN" dirty="0" smtClean="0"/>
              <a:t>…</a:t>
            </a:r>
            <a:endParaRPr lang="fr-FR" dirty="0" smtClean="0"/>
          </a:p>
          <a:p>
            <a:endParaRPr lang="fr-FR" dirty="0" smtClean="0"/>
          </a:p>
          <a:p>
            <a:r>
              <a:rPr lang="fr-FR" dirty="0" smtClean="0"/>
              <a:t>IV </a:t>
            </a:r>
            <a:r>
              <a:rPr lang="mr-IN" dirty="0" smtClean="0"/>
              <a:t>–</a:t>
            </a:r>
            <a:r>
              <a:rPr lang="fr-FR" dirty="0" smtClean="0"/>
              <a:t> Présentation</a:t>
            </a:r>
          </a:p>
          <a:p>
            <a:endParaRPr lang="fr-FR" dirty="0"/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635696" y="0"/>
            <a:ext cx="7772400" cy="79963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err="1" smtClean="0"/>
              <a:t>Sommaire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6824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93872" y="243068"/>
            <a:ext cx="7772400" cy="1024357"/>
          </a:xfrm>
        </p:spPr>
        <p:txBody>
          <a:bodyPr/>
          <a:lstStyle/>
          <a:p>
            <a:pPr algn="ctr"/>
            <a:r>
              <a:rPr lang="en-US" dirty="0" err="1" smtClean="0"/>
              <a:t>Poursuites</a:t>
            </a:r>
            <a:r>
              <a:rPr lang="en-US" dirty="0" smtClean="0"/>
              <a:t> du </a:t>
            </a:r>
            <a:r>
              <a:rPr lang="en-US" dirty="0" err="1" smtClean="0"/>
              <a:t>projet</a:t>
            </a:r>
            <a:endParaRPr lang="en-US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 smtClean="0">
                <a:solidFill>
                  <a:schemeClr val="accent1">
                    <a:tint val="20000"/>
                  </a:schemeClr>
                </a:solidFill>
              </a:rPr>
              <a:t>LP METINET - Laydier - Tabard - Gabolde - Thevenin</a:t>
            </a:r>
            <a:endParaRPr kumimoji="0" lang="en-US">
              <a:solidFill>
                <a:schemeClr val="accent1">
                  <a:tint val="20000"/>
                </a:schemeClr>
              </a:solidFill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D5BBC35B-A44B-4119-B8DA-DE9E3DFADA20}" type="slidenum">
              <a:rPr kumimoji="0" lang="en-US" smtClean="0"/>
              <a:pPr eaLnBrk="1" latinLnBrk="0" hangingPunct="1"/>
              <a:t>21</a:t>
            </a:fld>
            <a:endParaRPr kumimoji="0" lang="en-US" dirty="0">
              <a:solidFill>
                <a:srgbClr val="FFFFFF"/>
              </a:solidFill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1353920" y="1595721"/>
            <a:ext cx="681748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fr-FR" dirty="0" smtClean="0"/>
              <a:t>Liaison entre le mobile et le </a:t>
            </a:r>
            <a:r>
              <a:rPr lang="fr-FR" dirty="0" smtClean="0"/>
              <a:t>web</a:t>
            </a:r>
          </a:p>
          <a:p>
            <a:pPr marL="285750" indent="-285750">
              <a:buFont typeface="Arial" charset="0"/>
              <a:buChar char="•"/>
            </a:pPr>
            <a:endParaRPr lang="fr-FR" dirty="0" smtClean="0"/>
          </a:p>
          <a:p>
            <a:pPr marL="285750" indent="-285750">
              <a:buFont typeface="Arial" charset="0"/>
              <a:buChar char="•"/>
            </a:pPr>
            <a:r>
              <a:rPr lang="fr-FR" dirty="0" smtClean="0"/>
              <a:t>Amélioration </a:t>
            </a:r>
            <a:r>
              <a:rPr lang="fr-FR" dirty="0" smtClean="0"/>
              <a:t>graphiques</a:t>
            </a:r>
          </a:p>
          <a:p>
            <a:pPr marL="285750" indent="-285750">
              <a:buFont typeface="Arial" charset="0"/>
              <a:buChar char="•"/>
            </a:pPr>
            <a:endParaRPr lang="fr-FR" dirty="0" smtClean="0"/>
          </a:p>
          <a:p>
            <a:pPr marL="285750" indent="-285750">
              <a:buFont typeface="Arial" charset="0"/>
              <a:buChar char="•"/>
            </a:pPr>
            <a:r>
              <a:rPr lang="fr-FR" dirty="0" smtClean="0"/>
              <a:t>Ajout de l’arbre du </a:t>
            </a:r>
            <a:r>
              <a:rPr lang="fr-FR" dirty="0" smtClean="0"/>
              <a:t>tournoi</a:t>
            </a:r>
          </a:p>
          <a:p>
            <a:pPr marL="285750" indent="-285750">
              <a:buFont typeface="Arial" charset="0"/>
              <a:buChar char="•"/>
            </a:pPr>
            <a:endParaRPr lang="fr-FR" dirty="0" smtClean="0"/>
          </a:p>
          <a:p>
            <a:pPr marL="285750" indent="-285750">
              <a:buFont typeface="Arial" charset="0"/>
              <a:buChar char="•"/>
            </a:pPr>
            <a:r>
              <a:rPr lang="fr-FR" dirty="0" smtClean="0"/>
              <a:t>Correction de </a:t>
            </a:r>
            <a:r>
              <a:rPr lang="fr-FR" dirty="0" smtClean="0"/>
              <a:t>bugs</a:t>
            </a:r>
          </a:p>
          <a:p>
            <a:pPr marL="285750" indent="-285750">
              <a:buFont typeface="Arial" charset="0"/>
              <a:buChar char="•"/>
            </a:pPr>
            <a:endParaRPr lang="fr-FR" dirty="0" smtClean="0"/>
          </a:p>
          <a:p>
            <a:pPr marL="285750" indent="-285750">
              <a:buFont typeface="Arial" charset="0"/>
              <a:buChar char="•"/>
            </a:pPr>
            <a:r>
              <a:rPr lang="fr-FR" dirty="0" smtClean="0"/>
              <a:t>Gestion des prolongations et tirs au but</a:t>
            </a:r>
          </a:p>
          <a:p>
            <a:pPr marL="285750" indent="-285750">
              <a:buFont typeface="Arial" charset="0"/>
              <a:buChar char="•"/>
            </a:pPr>
            <a:endParaRPr lang="fr-FR" dirty="0"/>
          </a:p>
          <a:p>
            <a:pPr marL="285750" indent="-285750">
              <a:buFont typeface="Arial" charset="0"/>
              <a:buChar char="•"/>
            </a:pPr>
            <a:r>
              <a:rPr lang="fr-FR" dirty="0" smtClean="0"/>
              <a:t>Galerie photos</a:t>
            </a:r>
            <a:endParaRPr lang="fr-FR" dirty="0" smtClean="0"/>
          </a:p>
          <a:p>
            <a:pPr marL="285750" indent="-285750">
              <a:buFont typeface="Arial" charset="0"/>
              <a:buChar char="•"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9593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 smtClean="0">
                <a:solidFill>
                  <a:schemeClr val="accent1">
                    <a:tint val="20000"/>
                  </a:schemeClr>
                </a:solidFill>
              </a:rPr>
              <a:t>LP METINET - Laydier - Tabard - Gabolde - Thevenin</a:t>
            </a:r>
            <a:endParaRPr kumimoji="0" lang="en-US">
              <a:solidFill>
                <a:schemeClr val="accent1">
                  <a:tint val="20000"/>
                </a:schemeClr>
              </a:solidFill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D5BBC35B-A44B-4119-B8DA-DE9E3DFADA20}" type="slidenum">
              <a:rPr kumimoji="0" lang="en-US" smtClean="0"/>
              <a:pPr eaLnBrk="1" latinLnBrk="0" hangingPunct="1"/>
              <a:t>22</a:t>
            </a:fld>
            <a:endParaRPr kumimoji="0" lang="en-US" dirty="0">
              <a:solidFill>
                <a:srgbClr val="FFFFFF"/>
              </a:solidFill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1432185" y="717101"/>
            <a:ext cx="7397967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I </a:t>
            </a:r>
            <a:r>
              <a:rPr lang="mr-IN" dirty="0" smtClean="0"/>
              <a:t>–</a:t>
            </a:r>
            <a:r>
              <a:rPr lang="fr-FR" dirty="0" smtClean="0"/>
              <a:t> Présentation du projet</a:t>
            </a:r>
          </a:p>
          <a:p>
            <a:r>
              <a:rPr lang="fr-FR" dirty="0"/>
              <a:t>	</a:t>
            </a:r>
            <a:r>
              <a:rPr lang="fr-FR" dirty="0" smtClean="0"/>
              <a:t>a ) Introduction</a:t>
            </a:r>
          </a:p>
          <a:p>
            <a:r>
              <a:rPr lang="fr-FR" dirty="0"/>
              <a:t>	</a:t>
            </a:r>
            <a:r>
              <a:rPr lang="fr-FR" dirty="0" smtClean="0"/>
              <a:t>b ) Choix techniques</a:t>
            </a:r>
          </a:p>
          <a:p>
            <a:r>
              <a:rPr lang="fr-FR" dirty="0"/>
              <a:t>	</a:t>
            </a:r>
            <a:r>
              <a:rPr lang="fr-FR" dirty="0" smtClean="0"/>
              <a:t>c ) Objectifs</a:t>
            </a:r>
          </a:p>
          <a:p>
            <a:endParaRPr lang="fr-FR" dirty="0" smtClean="0"/>
          </a:p>
          <a:p>
            <a:r>
              <a:rPr lang="fr-FR" dirty="0" smtClean="0"/>
              <a:t>II </a:t>
            </a:r>
            <a:r>
              <a:rPr lang="mr-IN" dirty="0" smtClean="0"/>
              <a:t>–</a:t>
            </a:r>
            <a:r>
              <a:rPr lang="fr-FR" dirty="0" smtClean="0"/>
              <a:t> Gestion des rôles</a:t>
            </a:r>
          </a:p>
          <a:p>
            <a:r>
              <a:rPr lang="fr-FR" dirty="0"/>
              <a:t>	</a:t>
            </a:r>
            <a:r>
              <a:rPr lang="fr-FR" dirty="0" smtClean="0"/>
              <a:t>a ) Espace administrateur</a:t>
            </a:r>
          </a:p>
          <a:p>
            <a:r>
              <a:rPr lang="fr-FR" dirty="0"/>
              <a:t>	</a:t>
            </a:r>
            <a:r>
              <a:rPr lang="fr-FR" dirty="0" smtClean="0"/>
              <a:t>b ) Espace arbitre</a:t>
            </a:r>
          </a:p>
          <a:p>
            <a:r>
              <a:rPr lang="fr-FR" dirty="0"/>
              <a:t>	</a:t>
            </a:r>
            <a:r>
              <a:rPr lang="fr-FR" dirty="0" smtClean="0"/>
              <a:t>c ) Espace utilisateur</a:t>
            </a:r>
          </a:p>
          <a:p>
            <a:endParaRPr lang="fr-FR" dirty="0" smtClean="0"/>
          </a:p>
          <a:p>
            <a:r>
              <a:rPr lang="fr-FR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III </a:t>
            </a:r>
            <a:r>
              <a:rPr lang="mr-IN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–</a:t>
            </a:r>
            <a:r>
              <a:rPr lang="fr-FR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 Bilan</a:t>
            </a:r>
          </a:p>
          <a:p>
            <a:r>
              <a:rPr lang="fr-FR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	</a:t>
            </a:r>
            <a:r>
              <a:rPr lang="fr-FR" dirty="0" smtClean="0"/>
              <a:t>a ) Poursuites du projet</a:t>
            </a:r>
          </a:p>
          <a:p>
            <a:r>
              <a:rPr lang="fr-FR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	</a:t>
            </a:r>
            <a:r>
              <a:rPr lang="fr-FR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b ) Compétences acquises</a:t>
            </a:r>
          </a:p>
          <a:p>
            <a:r>
              <a:rPr lang="fr-FR" dirty="0"/>
              <a:t>	</a:t>
            </a:r>
            <a:r>
              <a:rPr lang="fr-FR" dirty="0" smtClean="0"/>
              <a:t>c ) Si c’était à refaire </a:t>
            </a:r>
            <a:r>
              <a:rPr lang="mr-IN" dirty="0" smtClean="0"/>
              <a:t>…</a:t>
            </a:r>
            <a:endParaRPr lang="fr-FR" dirty="0" smtClean="0"/>
          </a:p>
          <a:p>
            <a:endParaRPr lang="fr-FR" dirty="0" smtClean="0"/>
          </a:p>
          <a:p>
            <a:r>
              <a:rPr lang="fr-FR" dirty="0" smtClean="0"/>
              <a:t>IV </a:t>
            </a:r>
            <a:r>
              <a:rPr lang="mr-IN" dirty="0" smtClean="0"/>
              <a:t>–</a:t>
            </a:r>
            <a:r>
              <a:rPr lang="fr-FR" dirty="0" smtClean="0"/>
              <a:t> Présentation</a:t>
            </a:r>
          </a:p>
          <a:p>
            <a:endParaRPr lang="fr-FR" dirty="0"/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635696" y="0"/>
            <a:ext cx="7772400" cy="79963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err="1" smtClean="0"/>
              <a:t>Sommaire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9333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2346" y="567159"/>
            <a:ext cx="7772400" cy="897035"/>
          </a:xfrm>
        </p:spPr>
        <p:txBody>
          <a:bodyPr/>
          <a:lstStyle/>
          <a:p>
            <a:r>
              <a:rPr lang="en-US" dirty="0" err="1" smtClean="0"/>
              <a:t>Compétences</a:t>
            </a:r>
            <a:r>
              <a:rPr lang="en-US" dirty="0" smtClean="0"/>
              <a:t> </a:t>
            </a:r>
            <a:r>
              <a:rPr lang="en-US" dirty="0" err="1" smtClean="0"/>
              <a:t>acquises</a:t>
            </a:r>
            <a:endParaRPr lang="en-US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 smtClean="0">
                <a:solidFill>
                  <a:schemeClr val="accent1">
                    <a:tint val="20000"/>
                  </a:schemeClr>
                </a:solidFill>
              </a:rPr>
              <a:t>LP METINET - Laydier - Tabard - Gabolde - Thevenin</a:t>
            </a:r>
            <a:endParaRPr kumimoji="0" lang="en-US">
              <a:solidFill>
                <a:schemeClr val="accent1">
                  <a:tint val="20000"/>
                </a:schemeClr>
              </a:solidFill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D5BBC35B-A44B-4119-B8DA-DE9E3DFADA20}" type="slidenum">
              <a:rPr kumimoji="0" lang="en-US" smtClean="0"/>
              <a:pPr eaLnBrk="1" latinLnBrk="0" hangingPunct="1"/>
              <a:t>23</a:t>
            </a:fld>
            <a:endParaRPr kumimoji="0" lang="en-US" dirty="0">
              <a:solidFill>
                <a:srgbClr val="FFFFFF"/>
              </a:solidFill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874872" y="1932972"/>
            <a:ext cx="729685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fr-FR" dirty="0" smtClean="0"/>
              <a:t>Autonomie</a:t>
            </a:r>
          </a:p>
          <a:p>
            <a:pPr marL="285750" indent="-285750">
              <a:buFont typeface="Arial" charset="0"/>
              <a:buChar char="•"/>
            </a:pPr>
            <a:endParaRPr lang="fr-FR" dirty="0" smtClean="0"/>
          </a:p>
          <a:p>
            <a:pPr marL="285750" indent="-285750">
              <a:buFont typeface="Arial" charset="0"/>
              <a:buChar char="•"/>
            </a:pPr>
            <a:r>
              <a:rPr lang="fr-FR" dirty="0" smtClean="0"/>
              <a:t>Apprentissage de nouveaux outils (</a:t>
            </a:r>
            <a:r>
              <a:rPr lang="fr-FR" dirty="0" err="1" smtClean="0"/>
              <a:t>PhpStorm</a:t>
            </a:r>
            <a:r>
              <a:rPr lang="fr-FR" dirty="0" smtClean="0"/>
              <a:t>, </a:t>
            </a:r>
            <a:r>
              <a:rPr lang="fr-FR" dirty="0" err="1" smtClean="0"/>
              <a:t>Github</a:t>
            </a:r>
            <a:r>
              <a:rPr lang="fr-FR" dirty="0" smtClean="0"/>
              <a:t>,..)</a:t>
            </a:r>
          </a:p>
          <a:p>
            <a:pPr marL="285750" indent="-285750">
              <a:buFont typeface="Arial" charset="0"/>
              <a:buChar char="•"/>
            </a:pPr>
            <a:endParaRPr lang="fr-FR" dirty="0" smtClean="0"/>
          </a:p>
          <a:p>
            <a:pPr marL="285750" indent="-285750">
              <a:buFont typeface="Arial" charset="0"/>
              <a:buChar char="•"/>
            </a:pPr>
            <a:r>
              <a:rPr lang="fr-FR" dirty="0" smtClean="0"/>
              <a:t>Apprentissage de nouveaux Framework (</a:t>
            </a:r>
            <a:r>
              <a:rPr lang="fr-FR" dirty="0" err="1" smtClean="0"/>
              <a:t>Symfony</a:t>
            </a:r>
            <a:r>
              <a:rPr lang="fr-FR" dirty="0" smtClean="0"/>
              <a:t>, </a:t>
            </a:r>
            <a:r>
              <a:rPr lang="fr-FR" dirty="0" err="1" smtClean="0"/>
              <a:t>Bootstrap</a:t>
            </a:r>
            <a:r>
              <a:rPr lang="fr-FR" dirty="0" smtClean="0"/>
              <a:t>, </a:t>
            </a:r>
            <a:r>
              <a:rPr lang="fr-FR" dirty="0" err="1" smtClean="0"/>
              <a:t>Jquery</a:t>
            </a:r>
            <a:r>
              <a:rPr lang="fr-FR" dirty="0" smtClean="0"/>
              <a:t>,..)</a:t>
            </a:r>
          </a:p>
          <a:p>
            <a:pPr marL="285750" indent="-285750">
              <a:buFont typeface="Arial" charset="0"/>
              <a:buChar char="•"/>
            </a:pPr>
            <a:endParaRPr lang="fr-FR" dirty="0" smtClean="0"/>
          </a:p>
          <a:p>
            <a:pPr marL="285750" indent="-285750">
              <a:buFont typeface="Arial" charset="0"/>
              <a:buChar char="•"/>
            </a:pPr>
            <a:r>
              <a:rPr lang="fr-FR" dirty="0" smtClean="0"/>
              <a:t>Esprit d’équipe (communication, partage,</a:t>
            </a:r>
            <a:r>
              <a:rPr lang="mr-IN" dirty="0" smtClean="0"/>
              <a:t>…</a:t>
            </a:r>
            <a:r>
              <a:rPr lang="fr-FR" dirty="0" smtClean="0"/>
              <a:t>)</a:t>
            </a:r>
          </a:p>
          <a:p>
            <a:pPr marL="285750" indent="-285750">
              <a:buFont typeface="Arial" charset="0"/>
              <a:buChar char="•"/>
            </a:pPr>
            <a:endParaRPr lang="fr-FR" dirty="0" smtClean="0"/>
          </a:p>
          <a:p>
            <a:pPr marL="285750" indent="-285750">
              <a:buFont typeface="Arial" charset="0"/>
              <a:buChar char="•"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487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 smtClean="0">
                <a:solidFill>
                  <a:schemeClr val="accent1">
                    <a:tint val="20000"/>
                  </a:schemeClr>
                </a:solidFill>
              </a:rPr>
              <a:t>LP METINET - Laydier - Tabard - Gabolde - Thevenin</a:t>
            </a:r>
            <a:endParaRPr kumimoji="0" lang="en-US">
              <a:solidFill>
                <a:schemeClr val="accent1">
                  <a:tint val="20000"/>
                </a:schemeClr>
              </a:solidFill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D5BBC35B-A44B-4119-B8DA-DE9E3DFADA20}" type="slidenum">
              <a:rPr kumimoji="0" lang="en-US" smtClean="0"/>
              <a:pPr eaLnBrk="1" latinLnBrk="0" hangingPunct="1"/>
              <a:t>24</a:t>
            </a:fld>
            <a:endParaRPr kumimoji="0" lang="en-US" dirty="0">
              <a:solidFill>
                <a:srgbClr val="FFFFFF"/>
              </a:solidFill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1432185" y="717101"/>
            <a:ext cx="7397967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I </a:t>
            </a:r>
            <a:r>
              <a:rPr lang="mr-IN" dirty="0" smtClean="0"/>
              <a:t>–</a:t>
            </a:r>
            <a:r>
              <a:rPr lang="fr-FR" dirty="0" smtClean="0"/>
              <a:t> Présentation du projet</a:t>
            </a:r>
          </a:p>
          <a:p>
            <a:r>
              <a:rPr lang="fr-FR" dirty="0"/>
              <a:t>	</a:t>
            </a:r>
            <a:r>
              <a:rPr lang="fr-FR" dirty="0" smtClean="0"/>
              <a:t>a ) Introduction</a:t>
            </a:r>
          </a:p>
          <a:p>
            <a:r>
              <a:rPr lang="fr-FR" dirty="0"/>
              <a:t>	</a:t>
            </a:r>
            <a:r>
              <a:rPr lang="fr-FR" dirty="0" smtClean="0"/>
              <a:t>b ) Choix techniques</a:t>
            </a:r>
          </a:p>
          <a:p>
            <a:r>
              <a:rPr lang="fr-FR" dirty="0"/>
              <a:t>	</a:t>
            </a:r>
            <a:r>
              <a:rPr lang="fr-FR" dirty="0" smtClean="0"/>
              <a:t>c ) Objectifs</a:t>
            </a:r>
          </a:p>
          <a:p>
            <a:endParaRPr lang="fr-FR" dirty="0" smtClean="0"/>
          </a:p>
          <a:p>
            <a:r>
              <a:rPr lang="fr-FR" dirty="0" smtClean="0"/>
              <a:t>II </a:t>
            </a:r>
            <a:r>
              <a:rPr lang="mr-IN" dirty="0" smtClean="0"/>
              <a:t>–</a:t>
            </a:r>
            <a:r>
              <a:rPr lang="fr-FR" dirty="0" smtClean="0"/>
              <a:t> Gestion des rôles</a:t>
            </a:r>
          </a:p>
          <a:p>
            <a:r>
              <a:rPr lang="fr-FR" dirty="0"/>
              <a:t>	</a:t>
            </a:r>
            <a:r>
              <a:rPr lang="fr-FR" dirty="0" smtClean="0"/>
              <a:t>a ) Espace administrateur</a:t>
            </a:r>
          </a:p>
          <a:p>
            <a:r>
              <a:rPr lang="fr-FR" dirty="0"/>
              <a:t>	</a:t>
            </a:r>
            <a:r>
              <a:rPr lang="fr-FR" dirty="0" smtClean="0"/>
              <a:t>b ) Espace arbitre</a:t>
            </a:r>
          </a:p>
          <a:p>
            <a:r>
              <a:rPr lang="fr-FR" dirty="0"/>
              <a:t>	</a:t>
            </a:r>
            <a:r>
              <a:rPr lang="fr-FR" dirty="0" smtClean="0"/>
              <a:t>c ) Espace utilisateur</a:t>
            </a:r>
          </a:p>
          <a:p>
            <a:endParaRPr lang="fr-FR" dirty="0" smtClean="0"/>
          </a:p>
          <a:p>
            <a:r>
              <a:rPr lang="fr-FR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III </a:t>
            </a:r>
            <a:r>
              <a:rPr lang="mr-IN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–</a:t>
            </a:r>
            <a:r>
              <a:rPr lang="fr-FR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 Bilan</a:t>
            </a:r>
          </a:p>
          <a:p>
            <a:r>
              <a:rPr lang="fr-FR" dirty="0"/>
              <a:t>	</a:t>
            </a:r>
            <a:r>
              <a:rPr lang="fr-FR" dirty="0" smtClean="0"/>
              <a:t>a ) Poursuites du projet</a:t>
            </a:r>
          </a:p>
          <a:p>
            <a:r>
              <a:rPr lang="fr-FR" dirty="0"/>
              <a:t>	</a:t>
            </a:r>
            <a:r>
              <a:rPr lang="fr-FR" dirty="0" smtClean="0"/>
              <a:t>b ) Compétences acquises</a:t>
            </a:r>
          </a:p>
          <a:p>
            <a:r>
              <a:rPr lang="fr-FR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	</a:t>
            </a:r>
            <a:r>
              <a:rPr lang="fr-FR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c ) Si c’était à refaire </a:t>
            </a:r>
            <a:r>
              <a:rPr lang="mr-IN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…</a:t>
            </a:r>
            <a:endParaRPr lang="fr-FR" dirty="0" smtClean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endParaRPr lang="fr-FR" dirty="0" smtClean="0"/>
          </a:p>
          <a:p>
            <a:r>
              <a:rPr lang="fr-FR" dirty="0" smtClean="0"/>
              <a:t>IV </a:t>
            </a:r>
            <a:r>
              <a:rPr lang="mr-IN" dirty="0" smtClean="0"/>
              <a:t>–</a:t>
            </a:r>
            <a:r>
              <a:rPr lang="fr-FR" dirty="0" smtClean="0"/>
              <a:t> Présentation</a:t>
            </a:r>
          </a:p>
          <a:p>
            <a:endParaRPr lang="fr-FR" dirty="0"/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635696" y="0"/>
            <a:ext cx="7772400" cy="79963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err="1" smtClean="0"/>
              <a:t>Sommaire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1470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31494"/>
            <a:ext cx="7772400" cy="839162"/>
          </a:xfrm>
        </p:spPr>
        <p:txBody>
          <a:bodyPr/>
          <a:lstStyle/>
          <a:p>
            <a:pPr algn="ctr"/>
            <a:r>
              <a:rPr lang="en-US" dirty="0" smtClean="0"/>
              <a:t>Si </a:t>
            </a:r>
            <a:r>
              <a:rPr lang="en-US" dirty="0" err="1" smtClean="0"/>
              <a:t>c’était</a:t>
            </a:r>
            <a:r>
              <a:rPr lang="en-US" dirty="0" smtClean="0"/>
              <a:t> </a:t>
            </a:r>
            <a:r>
              <a:rPr lang="en-US" dirty="0" err="1" smtClean="0"/>
              <a:t>à</a:t>
            </a:r>
            <a:r>
              <a:rPr lang="en-US" dirty="0" smtClean="0"/>
              <a:t> </a:t>
            </a:r>
            <a:r>
              <a:rPr lang="en-US" dirty="0" err="1" smtClean="0"/>
              <a:t>refaire</a:t>
            </a:r>
            <a:r>
              <a:rPr lang="en-US" dirty="0" smtClean="0"/>
              <a:t>.. </a:t>
            </a:r>
            <a:endParaRPr lang="en-US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 smtClean="0">
                <a:solidFill>
                  <a:schemeClr val="accent1">
                    <a:tint val="20000"/>
                  </a:schemeClr>
                </a:solidFill>
              </a:rPr>
              <a:t>LP METINET - Laydier - Tabard - Gabolde - Thevenin</a:t>
            </a:r>
            <a:endParaRPr kumimoji="0" lang="en-US">
              <a:solidFill>
                <a:schemeClr val="accent1">
                  <a:tint val="20000"/>
                </a:schemeClr>
              </a:solidFill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D5BBC35B-A44B-4119-B8DA-DE9E3DFADA20}" type="slidenum">
              <a:rPr kumimoji="0" lang="en-US" smtClean="0"/>
              <a:pPr eaLnBrk="1" latinLnBrk="0" hangingPunct="1"/>
              <a:t>25</a:t>
            </a:fld>
            <a:endParaRPr kumimoji="0" lang="en-US" dirty="0">
              <a:solidFill>
                <a:srgbClr val="FFFFFF"/>
              </a:solidFill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1469985" y="1389438"/>
            <a:ext cx="698821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fr-FR" dirty="0" smtClean="0"/>
              <a:t>Diversifier plus les </a:t>
            </a:r>
            <a:r>
              <a:rPr lang="fr-FR" dirty="0" smtClean="0"/>
              <a:t>tâches</a:t>
            </a:r>
          </a:p>
          <a:p>
            <a:pPr marL="285750" indent="-285750">
              <a:buFont typeface="Arial" charset="0"/>
              <a:buChar char="•"/>
            </a:pPr>
            <a:endParaRPr lang="fr-FR" dirty="0" smtClean="0"/>
          </a:p>
          <a:p>
            <a:pPr marL="285750" indent="-285750">
              <a:buFont typeface="Arial" charset="0"/>
              <a:buChar char="•"/>
            </a:pPr>
            <a:r>
              <a:rPr lang="fr-FR" dirty="0" smtClean="0"/>
              <a:t>Mettre en place une stratégie de projet ( Gantt </a:t>
            </a:r>
            <a:r>
              <a:rPr lang="fr-FR" dirty="0" smtClean="0"/>
              <a:t>)</a:t>
            </a:r>
          </a:p>
          <a:p>
            <a:pPr marL="285750" indent="-285750">
              <a:buFont typeface="Arial" charset="0"/>
              <a:buChar char="•"/>
            </a:pPr>
            <a:endParaRPr lang="fr-FR" dirty="0" smtClean="0"/>
          </a:p>
          <a:p>
            <a:pPr marL="285750" indent="-285750">
              <a:buFont typeface="Arial" charset="0"/>
              <a:buChar char="•"/>
            </a:pPr>
            <a:r>
              <a:rPr lang="fr-FR" dirty="0" smtClean="0"/>
              <a:t>Peut-être choix d’un nouveau </a:t>
            </a:r>
            <a:r>
              <a:rPr lang="fr-FR" dirty="0" smtClean="0"/>
              <a:t>Framework</a:t>
            </a:r>
          </a:p>
        </p:txBody>
      </p:sp>
    </p:spTree>
    <p:extLst>
      <p:ext uri="{BB962C8B-B14F-4D97-AF65-F5344CB8AC3E}">
        <p14:creationId xmlns:p14="http://schemas.microsoft.com/office/powerpoint/2010/main" val="518625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 smtClean="0">
                <a:solidFill>
                  <a:schemeClr val="accent1">
                    <a:tint val="20000"/>
                  </a:schemeClr>
                </a:solidFill>
              </a:rPr>
              <a:t>LP METINET - Laydier - Tabard - Gabolde - Thevenin</a:t>
            </a:r>
            <a:endParaRPr kumimoji="0" lang="en-US">
              <a:solidFill>
                <a:schemeClr val="accent1">
                  <a:tint val="20000"/>
                </a:schemeClr>
              </a:solidFill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D5BBC35B-A44B-4119-B8DA-DE9E3DFADA20}" type="slidenum">
              <a:rPr kumimoji="0" lang="en-US" smtClean="0"/>
              <a:pPr eaLnBrk="1" latinLnBrk="0" hangingPunct="1"/>
              <a:t>26</a:t>
            </a:fld>
            <a:endParaRPr kumimoji="0" lang="en-US" dirty="0">
              <a:solidFill>
                <a:srgbClr val="FFFFFF"/>
              </a:solidFill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1432185" y="717101"/>
            <a:ext cx="7397967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I </a:t>
            </a:r>
            <a:r>
              <a:rPr lang="mr-IN" dirty="0" smtClean="0"/>
              <a:t>–</a:t>
            </a:r>
            <a:r>
              <a:rPr lang="fr-FR" dirty="0" smtClean="0"/>
              <a:t> Présentation du projet</a:t>
            </a:r>
          </a:p>
          <a:p>
            <a:r>
              <a:rPr lang="fr-FR" dirty="0"/>
              <a:t>	</a:t>
            </a:r>
            <a:r>
              <a:rPr lang="fr-FR" dirty="0" smtClean="0"/>
              <a:t>a ) Introduction</a:t>
            </a:r>
          </a:p>
          <a:p>
            <a:r>
              <a:rPr lang="fr-FR" dirty="0"/>
              <a:t>	</a:t>
            </a:r>
            <a:r>
              <a:rPr lang="fr-FR" dirty="0" smtClean="0"/>
              <a:t>b ) Choix techniques</a:t>
            </a:r>
          </a:p>
          <a:p>
            <a:r>
              <a:rPr lang="fr-FR" dirty="0"/>
              <a:t>	</a:t>
            </a:r>
            <a:r>
              <a:rPr lang="fr-FR" dirty="0" smtClean="0"/>
              <a:t>c ) Objectifs</a:t>
            </a:r>
          </a:p>
          <a:p>
            <a:endParaRPr lang="fr-FR" dirty="0" smtClean="0"/>
          </a:p>
          <a:p>
            <a:r>
              <a:rPr lang="fr-FR" dirty="0" smtClean="0"/>
              <a:t>II </a:t>
            </a:r>
            <a:r>
              <a:rPr lang="mr-IN" dirty="0" smtClean="0"/>
              <a:t>–</a:t>
            </a:r>
            <a:r>
              <a:rPr lang="fr-FR" dirty="0" smtClean="0"/>
              <a:t> Gestion des rôles</a:t>
            </a:r>
          </a:p>
          <a:p>
            <a:r>
              <a:rPr lang="fr-FR" dirty="0"/>
              <a:t>	</a:t>
            </a:r>
            <a:r>
              <a:rPr lang="fr-FR" dirty="0" smtClean="0"/>
              <a:t>a ) Espace administrateur</a:t>
            </a:r>
          </a:p>
          <a:p>
            <a:r>
              <a:rPr lang="fr-FR" dirty="0"/>
              <a:t>	</a:t>
            </a:r>
            <a:r>
              <a:rPr lang="fr-FR" dirty="0" smtClean="0"/>
              <a:t>b ) Espace arbitre</a:t>
            </a:r>
          </a:p>
          <a:p>
            <a:r>
              <a:rPr lang="fr-FR" dirty="0"/>
              <a:t>	</a:t>
            </a:r>
            <a:r>
              <a:rPr lang="fr-FR" dirty="0" smtClean="0"/>
              <a:t>c ) Espace utilisateur</a:t>
            </a:r>
          </a:p>
          <a:p>
            <a:endParaRPr lang="fr-FR" dirty="0" smtClean="0"/>
          </a:p>
          <a:p>
            <a:r>
              <a:rPr lang="fr-FR" dirty="0" smtClean="0"/>
              <a:t>III </a:t>
            </a:r>
            <a:r>
              <a:rPr lang="mr-IN" dirty="0" smtClean="0"/>
              <a:t>–</a:t>
            </a:r>
            <a:r>
              <a:rPr lang="fr-FR" dirty="0" smtClean="0"/>
              <a:t> Bilan</a:t>
            </a:r>
          </a:p>
          <a:p>
            <a:r>
              <a:rPr lang="fr-FR" dirty="0"/>
              <a:t>	</a:t>
            </a:r>
            <a:r>
              <a:rPr lang="fr-FR" dirty="0" smtClean="0"/>
              <a:t>a ) Poursuites du projet</a:t>
            </a:r>
          </a:p>
          <a:p>
            <a:r>
              <a:rPr lang="fr-FR" dirty="0"/>
              <a:t>	</a:t>
            </a:r>
            <a:r>
              <a:rPr lang="fr-FR" dirty="0" smtClean="0"/>
              <a:t>b ) Compétences acquises</a:t>
            </a:r>
          </a:p>
          <a:p>
            <a:r>
              <a:rPr lang="fr-FR" dirty="0"/>
              <a:t>	</a:t>
            </a:r>
            <a:r>
              <a:rPr lang="fr-FR" dirty="0" smtClean="0"/>
              <a:t>c ) Si c’était à refaire </a:t>
            </a:r>
            <a:r>
              <a:rPr lang="mr-IN" dirty="0" smtClean="0"/>
              <a:t>…</a:t>
            </a:r>
            <a:endParaRPr lang="fr-FR" dirty="0" smtClean="0"/>
          </a:p>
          <a:p>
            <a:endParaRPr lang="fr-FR" dirty="0" smtClean="0"/>
          </a:p>
          <a:p>
            <a:r>
              <a:rPr lang="fr-FR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IV </a:t>
            </a:r>
            <a:r>
              <a:rPr lang="mr-IN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–</a:t>
            </a:r>
            <a:r>
              <a:rPr lang="fr-FR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 Présentation</a:t>
            </a:r>
          </a:p>
          <a:p>
            <a:endParaRPr lang="fr-FR" dirty="0"/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635696" y="0"/>
            <a:ext cx="7772400" cy="79963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err="1" smtClean="0"/>
              <a:t>Sommaire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7760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89367"/>
            <a:ext cx="7772400" cy="839162"/>
          </a:xfrm>
        </p:spPr>
        <p:txBody>
          <a:bodyPr/>
          <a:lstStyle/>
          <a:p>
            <a:pPr algn="ctr"/>
            <a:r>
              <a:rPr lang="en-US" dirty="0" err="1" smtClean="0"/>
              <a:t>Vidéo</a:t>
            </a:r>
            <a:r>
              <a:rPr lang="en-US" dirty="0" smtClean="0"/>
              <a:t> de </a:t>
            </a:r>
            <a:r>
              <a:rPr lang="en-US" dirty="0" err="1" smtClean="0"/>
              <a:t>présentation</a:t>
            </a:r>
            <a:endParaRPr lang="en-US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 smtClean="0">
                <a:solidFill>
                  <a:schemeClr val="accent1">
                    <a:tint val="20000"/>
                  </a:schemeClr>
                </a:solidFill>
              </a:rPr>
              <a:t>LP METINET - Laydier - Tabard - Gabolde - Thevenin</a:t>
            </a:r>
            <a:endParaRPr kumimoji="0" lang="en-US">
              <a:solidFill>
                <a:schemeClr val="accent1">
                  <a:tint val="20000"/>
                </a:schemeClr>
              </a:solidFill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D5BBC35B-A44B-4119-B8DA-DE9E3DFADA20}" type="slidenum">
              <a:rPr kumimoji="0" lang="en-US" smtClean="0"/>
              <a:pPr eaLnBrk="1" latinLnBrk="0" hangingPunct="1"/>
              <a:t>27</a:t>
            </a:fld>
            <a:endParaRPr kumimoji="0" lang="en-US" dirty="0">
              <a:solidFill>
                <a:srgbClr val="FFFFFF"/>
              </a:solidFill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1128529"/>
            <a:ext cx="381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263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 smtClean="0">
                <a:solidFill>
                  <a:schemeClr val="accent1">
                    <a:tint val="20000"/>
                  </a:schemeClr>
                </a:solidFill>
              </a:rPr>
              <a:t>LP METINET - Laydier - Tabard - Gabolde - Thevenin</a:t>
            </a:r>
            <a:endParaRPr kumimoji="0" lang="en-US">
              <a:solidFill>
                <a:schemeClr val="accent1">
                  <a:tint val="20000"/>
                </a:schemeClr>
              </a:solidFill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D5BBC35B-A44B-4119-B8DA-DE9E3DFADA20}" type="slidenum">
              <a:rPr kumimoji="0" lang="en-US" smtClean="0"/>
              <a:pPr eaLnBrk="1" latinLnBrk="0" hangingPunct="1"/>
              <a:t>3</a:t>
            </a:fld>
            <a:endParaRPr kumimoji="0" lang="en-US" dirty="0">
              <a:solidFill>
                <a:srgbClr val="FFFFFF"/>
              </a:solidFill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1432185" y="717101"/>
            <a:ext cx="7397967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I </a:t>
            </a:r>
            <a:r>
              <a:rPr lang="mr-IN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–</a:t>
            </a:r>
            <a:r>
              <a:rPr lang="fr-FR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 Présentation du projet</a:t>
            </a:r>
          </a:p>
          <a:p>
            <a:r>
              <a:rPr lang="fr-FR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	</a:t>
            </a:r>
            <a:r>
              <a:rPr lang="fr-FR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a ) Introduction</a:t>
            </a:r>
          </a:p>
          <a:p>
            <a:r>
              <a:rPr lang="fr-FR" dirty="0"/>
              <a:t>	</a:t>
            </a:r>
            <a:r>
              <a:rPr lang="fr-FR" dirty="0" smtClean="0"/>
              <a:t>b ) Choix techniques</a:t>
            </a:r>
          </a:p>
          <a:p>
            <a:r>
              <a:rPr lang="fr-FR" dirty="0"/>
              <a:t>	</a:t>
            </a:r>
            <a:r>
              <a:rPr lang="fr-FR" dirty="0" smtClean="0"/>
              <a:t>c ) Objectifs</a:t>
            </a:r>
          </a:p>
          <a:p>
            <a:endParaRPr lang="fr-FR" dirty="0" smtClean="0"/>
          </a:p>
          <a:p>
            <a:r>
              <a:rPr lang="fr-FR" dirty="0" smtClean="0"/>
              <a:t>II </a:t>
            </a:r>
            <a:r>
              <a:rPr lang="mr-IN" dirty="0" smtClean="0"/>
              <a:t>–</a:t>
            </a:r>
            <a:r>
              <a:rPr lang="fr-FR" dirty="0" smtClean="0"/>
              <a:t> Gestion des rôles</a:t>
            </a:r>
          </a:p>
          <a:p>
            <a:r>
              <a:rPr lang="fr-FR" dirty="0"/>
              <a:t>	</a:t>
            </a:r>
            <a:r>
              <a:rPr lang="fr-FR" dirty="0" smtClean="0"/>
              <a:t>a ) Espace administrateur</a:t>
            </a:r>
          </a:p>
          <a:p>
            <a:r>
              <a:rPr lang="fr-FR" dirty="0"/>
              <a:t>	</a:t>
            </a:r>
            <a:r>
              <a:rPr lang="fr-FR" dirty="0" smtClean="0"/>
              <a:t>b ) Espace arbitre</a:t>
            </a:r>
          </a:p>
          <a:p>
            <a:r>
              <a:rPr lang="fr-FR" dirty="0"/>
              <a:t>	</a:t>
            </a:r>
            <a:r>
              <a:rPr lang="fr-FR" dirty="0" smtClean="0"/>
              <a:t>c ) Espace utilisateur</a:t>
            </a:r>
          </a:p>
          <a:p>
            <a:endParaRPr lang="fr-FR" dirty="0" smtClean="0"/>
          </a:p>
          <a:p>
            <a:r>
              <a:rPr lang="fr-FR" dirty="0" smtClean="0"/>
              <a:t>III </a:t>
            </a:r>
            <a:r>
              <a:rPr lang="mr-IN" dirty="0" smtClean="0"/>
              <a:t>–</a:t>
            </a:r>
            <a:r>
              <a:rPr lang="fr-FR" dirty="0" smtClean="0"/>
              <a:t> Bilan</a:t>
            </a:r>
          </a:p>
          <a:p>
            <a:r>
              <a:rPr lang="fr-FR" dirty="0"/>
              <a:t>	</a:t>
            </a:r>
            <a:r>
              <a:rPr lang="fr-FR" dirty="0" smtClean="0"/>
              <a:t>a ) Poursuites du projet</a:t>
            </a:r>
          </a:p>
          <a:p>
            <a:r>
              <a:rPr lang="fr-FR" dirty="0"/>
              <a:t>	</a:t>
            </a:r>
            <a:r>
              <a:rPr lang="fr-FR" dirty="0" smtClean="0"/>
              <a:t>b ) Compétences acquises</a:t>
            </a:r>
          </a:p>
          <a:p>
            <a:r>
              <a:rPr lang="fr-FR" dirty="0"/>
              <a:t>	</a:t>
            </a:r>
            <a:r>
              <a:rPr lang="fr-FR" dirty="0" smtClean="0"/>
              <a:t>c ) Si c’était à refaire </a:t>
            </a:r>
            <a:r>
              <a:rPr lang="mr-IN" dirty="0" smtClean="0"/>
              <a:t>…</a:t>
            </a:r>
            <a:endParaRPr lang="fr-FR" dirty="0" smtClean="0"/>
          </a:p>
          <a:p>
            <a:endParaRPr lang="fr-FR" dirty="0" smtClean="0"/>
          </a:p>
          <a:p>
            <a:r>
              <a:rPr lang="fr-FR" dirty="0" smtClean="0"/>
              <a:t>IV </a:t>
            </a:r>
            <a:r>
              <a:rPr lang="mr-IN" dirty="0" smtClean="0"/>
              <a:t>–</a:t>
            </a:r>
            <a:r>
              <a:rPr lang="fr-FR" dirty="0" smtClean="0"/>
              <a:t> Présentation</a:t>
            </a:r>
          </a:p>
          <a:p>
            <a:endParaRPr lang="fr-FR" dirty="0"/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635696" y="0"/>
            <a:ext cx="7772400" cy="79963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err="1" smtClean="0"/>
              <a:t>Sommaire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5029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10852" y="472181"/>
            <a:ext cx="7772400" cy="79963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 smtClean="0">
                <a:solidFill>
                  <a:schemeClr val="accent1">
                    <a:tint val="20000"/>
                  </a:schemeClr>
                </a:solidFill>
              </a:rPr>
              <a:t>LP METINET - Laydier - Tabard - Gabolde - Thevenin</a:t>
            </a:r>
            <a:endParaRPr kumimoji="0" lang="en-US">
              <a:solidFill>
                <a:schemeClr val="accent1">
                  <a:tint val="20000"/>
                </a:schemeClr>
              </a:solidFill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D5BBC35B-A44B-4119-B8DA-DE9E3DFADA20}" type="slidenum">
              <a:rPr kumimoji="0" lang="en-US" smtClean="0"/>
              <a:pPr eaLnBrk="1" latinLnBrk="0" hangingPunct="1"/>
              <a:t>4</a:t>
            </a:fld>
            <a:endParaRPr kumimoji="0" lang="en-US" dirty="0">
              <a:solidFill>
                <a:srgbClr val="FFFFFF"/>
              </a:solidFill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1174314" y="1673255"/>
            <a:ext cx="79614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fr-FR" dirty="0" smtClean="0"/>
              <a:t>Gestion d’un tournoi de foot adapté</a:t>
            </a:r>
          </a:p>
          <a:p>
            <a:pPr marL="285750" indent="-285750">
              <a:buFont typeface="Arial" charset="0"/>
              <a:buChar char="•"/>
            </a:pPr>
            <a:r>
              <a:rPr lang="fr-FR" dirty="0" smtClean="0"/>
              <a:t>Gestion de plus de 600 joueurs</a:t>
            </a:r>
          </a:p>
          <a:p>
            <a:pPr marL="285750" indent="-285750">
              <a:buFont typeface="Arial" charset="0"/>
              <a:buChar char="•"/>
            </a:pPr>
            <a:r>
              <a:rPr lang="fr-FR" dirty="0" smtClean="0"/>
              <a:t>Gestion de plus de 20 équipes</a:t>
            </a:r>
            <a:endParaRPr lang="fr-FR" dirty="0"/>
          </a:p>
        </p:txBody>
      </p:sp>
      <p:pic>
        <p:nvPicPr>
          <p:cNvPr id="1026" name="Picture 2" descr="https://lh3.googleusercontent.com/ypYc1k9WlIWfOqNZl8L6sLGDAuyPRRRrm0RypM-hCT7g_gQtVcBi_JtYVfnEn_m3IyRvZsm6sOyxbDZWg4kF7pDbVPUyKhmJoPX3iO8Zmf-MUs8SzTW4cZQ4bG3a3JQCYKwWzX0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8279" y="3081402"/>
            <a:ext cx="5860746" cy="1724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5585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 smtClean="0">
                <a:solidFill>
                  <a:schemeClr val="accent1">
                    <a:tint val="20000"/>
                  </a:schemeClr>
                </a:solidFill>
              </a:rPr>
              <a:t>LP METINET - Laydier - Tabard - Gabolde - Thevenin</a:t>
            </a:r>
            <a:endParaRPr kumimoji="0" lang="en-US">
              <a:solidFill>
                <a:schemeClr val="accent1">
                  <a:tint val="20000"/>
                </a:schemeClr>
              </a:solidFill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D5BBC35B-A44B-4119-B8DA-DE9E3DFADA20}" type="slidenum">
              <a:rPr kumimoji="0" lang="en-US" smtClean="0"/>
              <a:pPr eaLnBrk="1" latinLnBrk="0" hangingPunct="1"/>
              <a:t>5</a:t>
            </a:fld>
            <a:endParaRPr kumimoji="0" lang="en-US" dirty="0">
              <a:solidFill>
                <a:srgbClr val="FFFFFF"/>
              </a:solidFill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1432185" y="717101"/>
            <a:ext cx="7397967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I </a:t>
            </a:r>
            <a:r>
              <a:rPr lang="mr-IN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–</a:t>
            </a:r>
            <a:r>
              <a:rPr lang="fr-FR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 Présentation du projet</a:t>
            </a:r>
          </a:p>
          <a:p>
            <a:r>
              <a:rPr lang="fr-FR" dirty="0"/>
              <a:t>	</a:t>
            </a:r>
            <a:r>
              <a:rPr lang="fr-FR" dirty="0" smtClean="0"/>
              <a:t>a ) Introduction</a:t>
            </a:r>
          </a:p>
          <a:p>
            <a:r>
              <a:rPr lang="fr-FR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	</a:t>
            </a:r>
            <a:r>
              <a:rPr lang="fr-FR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b ) Choix techniques</a:t>
            </a:r>
          </a:p>
          <a:p>
            <a:r>
              <a:rPr lang="fr-FR" dirty="0"/>
              <a:t>	</a:t>
            </a:r>
            <a:r>
              <a:rPr lang="fr-FR" dirty="0" smtClean="0"/>
              <a:t>c ) Objectifs</a:t>
            </a:r>
          </a:p>
          <a:p>
            <a:endParaRPr lang="fr-FR" dirty="0" smtClean="0"/>
          </a:p>
          <a:p>
            <a:r>
              <a:rPr lang="fr-FR" dirty="0" smtClean="0"/>
              <a:t>II </a:t>
            </a:r>
            <a:r>
              <a:rPr lang="mr-IN" dirty="0" smtClean="0"/>
              <a:t>–</a:t>
            </a:r>
            <a:r>
              <a:rPr lang="fr-FR" dirty="0" smtClean="0"/>
              <a:t> Gestion des rôles</a:t>
            </a:r>
          </a:p>
          <a:p>
            <a:r>
              <a:rPr lang="fr-FR" dirty="0"/>
              <a:t>	</a:t>
            </a:r>
            <a:r>
              <a:rPr lang="fr-FR" dirty="0" smtClean="0"/>
              <a:t>a ) Espace administrateur</a:t>
            </a:r>
          </a:p>
          <a:p>
            <a:r>
              <a:rPr lang="fr-FR" dirty="0"/>
              <a:t>	</a:t>
            </a:r>
            <a:r>
              <a:rPr lang="fr-FR" dirty="0" smtClean="0"/>
              <a:t>b ) Espace arbitre</a:t>
            </a:r>
          </a:p>
          <a:p>
            <a:r>
              <a:rPr lang="fr-FR" dirty="0"/>
              <a:t>	</a:t>
            </a:r>
            <a:r>
              <a:rPr lang="fr-FR" dirty="0" smtClean="0"/>
              <a:t>c ) Espace utilisateur</a:t>
            </a:r>
          </a:p>
          <a:p>
            <a:endParaRPr lang="fr-FR" dirty="0" smtClean="0"/>
          </a:p>
          <a:p>
            <a:r>
              <a:rPr lang="fr-FR" dirty="0" smtClean="0"/>
              <a:t>III </a:t>
            </a:r>
            <a:r>
              <a:rPr lang="mr-IN" dirty="0" smtClean="0"/>
              <a:t>–</a:t>
            </a:r>
            <a:r>
              <a:rPr lang="fr-FR" dirty="0" smtClean="0"/>
              <a:t> Bilan</a:t>
            </a:r>
          </a:p>
          <a:p>
            <a:r>
              <a:rPr lang="fr-FR" dirty="0"/>
              <a:t>	</a:t>
            </a:r>
            <a:r>
              <a:rPr lang="fr-FR" dirty="0" smtClean="0"/>
              <a:t>a ) Poursuites du projet</a:t>
            </a:r>
          </a:p>
          <a:p>
            <a:r>
              <a:rPr lang="fr-FR" dirty="0"/>
              <a:t>	</a:t>
            </a:r>
            <a:r>
              <a:rPr lang="fr-FR" dirty="0" smtClean="0"/>
              <a:t>b ) Compétences acquises</a:t>
            </a:r>
          </a:p>
          <a:p>
            <a:r>
              <a:rPr lang="fr-FR" dirty="0"/>
              <a:t>	</a:t>
            </a:r>
            <a:r>
              <a:rPr lang="fr-FR" dirty="0" smtClean="0"/>
              <a:t>c ) Si c’était à refaire </a:t>
            </a:r>
            <a:r>
              <a:rPr lang="mr-IN" dirty="0" smtClean="0"/>
              <a:t>…</a:t>
            </a:r>
            <a:endParaRPr lang="fr-FR" dirty="0" smtClean="0"/>
          </a:p>
          <a:p>
            <a:endParaRPr lang="fr-FR" dirty="0" smtClean="0"/>
          </a:p>
          <a:p>
            <a:r>
              <a:rPr lang="fr-FR" dirty="0" smtClean="0"/>
              <a:t>IV </a:t>
            </a:r>
            <a:r>
              <a:rPr lang="mr-IN" dirty="0" smtClean="0"/>
              <a:t>–</a:t>
            </a:r>
            <a:r>
              <a:rPr lang="fr-FR" dirty="0" smtClean="0"/>
              <a:t> Présentation</a:t>
            </a:r>
          </a:p>
          <a:p>
            <a:endParaRPr lang="fr-FR" dirty="0"/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635696" y="0"/>
            <a:ext cx="7772400" cy="79963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err="1" smtClean="0"/>
              <a:t>Sommaire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261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80617"/>
            <a:ext cx="7772400" cy="393539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err="1" smtClean="0"/>
              <a:t>Choix</a:t>
            </a:r>
            <a:r>
              <a:rPr lang="en-US" dirty="0" smtClean="0"/>
              <a:t> techniques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 smtClean="0">
                <a:solidFill>
                  <a:schemeClr val="accent1">
                    <a:tint val="20000"/>
                  </a:schemeClr>
                </a:solidFill>
              </a:rPr>
              <a:t>LP METINET - Laydier - Tabard - Gabolde - Thevenin</a:t>
            </a:r>
            <a:endParaRPr kumimoji="0" lang="en-US">
              <a:solidFill>
                <a:schemeClr val="accent1">
                  <a:tint val="20000"/>
                </a:schemeClr>
              </a:solidFill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D5BBC35B-A44B-4119-B8DA-DE9E3DFADA20}" type="slidenum">
              <a:rPr kumimoji="0" lang="en-US" smtClean="0"/>
              <a:pPr eaLnBrk="1" latinLnBrk="0" hangingPunct="1"/>
              <a:t>6</a:t>
            </a:fld>
            <a:endParaRPr kumimoji="0" lang="en-US" dirty="0">
              <a:solidFill>
                <a:srgbClr val="FFFFFF"/>
              </a:solidFill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1446835" y="1574156"/>
            <a:ext cx="45141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fr-FR" dirty="0" err="1" smtClean="0"/>
              <a:t>Symfony</a:t>
            </a:r>
            <a:r>
              <a:rPr lang="fr-FR" dirty="0" smtClean="0"/>
              <a:t> 3</a:t>
            </a:r>
          </a:p>
          <a:p>
            <a:pPr marL="285750" indent="-285750">
              <a:buFont typeface="Arial" charset="0"/>
              <a:buChar char="•"/>
            </a:pPr>
            <a:r>
              <a:rPr lang="fr-FR" dirty="0" err="1" smtClean="0"/>
              <a:t>Bootstrap</a:t>
            </a:r>
            <a:r>
              <a:rPr lang="fr-FR" dirty="0" smtClean="0"/>
              <a:t> </a:t>
            </a:r>
          </a:p>
          <a:p>
            <a:pPr marL="285750" indent="-285750">
              <a:buFont typeface="Arial" charset="0"/>
              <a:buChar char="•"/>
            </a:pPr>
            <a:r>
              <a:rPr lang="fr-FR" dirty="0"/>
              <a:t>j</a:t>
            </a:r>
            <a:r>
              <a:rPr lang="fr-FR" dirty="0" smtClean="0"/>
              <a:t>Query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9383" y="1309260"/>
            <a:ext cx="2932134" cy="1641995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2684115"/>
            <a:ext cx="2115096" cy="2115096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9383" y="3166015"/>
            <a:ext cx="2932134" cy="1954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651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 smtClean="0">
                <a:solidFill>
                  <a:schemeClr val="accent1">
                    <a:tint val="20000"/>
                  </a:schemeClr>
                </a:solidFill>
              </a:rPr>
              <a:t>LP METINET - Laydier - Tabard - Gabolde - Thevenin</a:t>
            </a:r>
            <a:endParaRPr kumimoji="0" lang="en-US">
              <a:solidFill>
                <a:schemeClr val="accent1">
                  <a:tint val="20000"/>
                </a:schemeClr>
              </a:solidFill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D5BBC35B-A44B-4119-B8DA-DE9E3DFADA20}" type="slidenum">
              <a:rPr kumimoji="0" lang="en-US" smtClean="0"/>
              <a:pPr eaLnBrk="1" latinLnBrk="0" hangingPunct="1"/>
              <a:t>7</a:t>
            </a:fld>
            <a:endParaRPr kumimoji="0" lang="en-US" dirty="0">
              <a:solidFill>
                <a:srgbClr val="FFFFFF"/>
              </a:solidFill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1432185" y="717101"/>
            <a:ext cx="7397967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I </a:t>
            </a:r>
            <a:r>
              <a:rPr lang="mr-IN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–</a:t>
            </a:r>
            <a:r>
              <a:rPr lang="fr-FR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 Présentation du projet</a:t>
            </a:r>
          </a:p>
          <a:p>
            <a:r>
              <a:rPr lang="fr-FR" dirty="0"/>
              <a:t>	</a:t>
            </a:r>
            <a:r>
              <a:rPr lang="fr-FR" dirty="0" smtClean="0"/>
              <a:t>a ) Introduction</a:t>
            </a:r>
          </a:p>
          <a:p>
            <a:r>
              <a:rPr lang="fr-FR" dirty="0"/>
              <a:t>	</a:t>
            </a:r>
            <a:r>
              <a:rPr lang="fr-FR" dirty="0" smtClean="0"/>
              <a:t>b ) Choix techniques</a:t>
            </a:r>
          </a:p>
          <a:p>
            <a:r>
              <a:rPr lang="fr-FR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	</a:t>
            </a:r>
            <a:r>
              <a:rPr lang="fr-FR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c ) Objectifs</a:t>
            </a:r>
          </a:p>
          <a:p>
            <a:endParaRPr lang="fr-FR" dirty="0" smtClean="0"/>
          </a:p>
          <a:p>
            <a:r>
              <a:rPr lang="fr-FR" dirty="0" smtClean="0"/>
              <a:t>II </a:t>
            </a:r>
            <a:r>
              <a:rPr lang="mr-IN" dirty="0" smtClean="0"/>
              <a:t>–</a:t>
            </a:r>
            <a:r>
              <a:rPr lang="fr-FR" dirty="0" smtClean="0"/>
              <a:t> Gestion des rôles</a:t>
            </a:r>
          </a:p>
          <a:p>
            <a:r>
              <a:rPr lang="fr-FR" dirty="0"/>
              <a:t>	</a:t>
            </a:r>
            <a:r>
              <a:rPr lang="fr-FR" dirty="0" smtClean="0"/>
              <a:t>a ) Espace administrateur</a:t>
            </a:r>
          </a:p>
          <a:p>
            <a:r>
              <a:rPr lang="fr-FR" dirty="0"/>
              <a:t>	</a:t>
            </a:r>
            <a:r>
              <a:rPr lang="fr-FR" dirty="0" smtClean="0"/>
              <a:t>b ) Espace arbitre</a:t>
            </a:r>
          </a:p>
          <a:p>
            <a:r>
              <a:rPr lang="fr-FR" dirty="0"/>
              <a:t>	</a:t>
            </a:r>
            <a:r>
              <a:rPr lang="fr-FR" dirty="0" smtClean="0"/>
              <a:t>c ) Espace utilisateur</a:t>
            </a:r>
          </a:p>
          <a:p>
            <a:endParaRPr lang="fr-FR" dirty="0" smtClean="0"/>
          </a:p>
          <a:p>
            <a:r>
              <a:rPr lang="fr-FR" dirty="0" smtClean="0"/>
              <a:t>III </a:t>
            </a:r>
            <a:r>
              <a:rPr lang="mr-IN" dirty="0" smtClean="0"/>
              <a:t>–</a:t>
            </a:r>
            <a:r>
              <a:rPr lang="fr-FR" dirty="0" smtClean="0"/>
              <a:t> Bilan</a:t>
            </a:r>
          </a:p>
          <a:p>
            <a:r>
              <a:rPr lang="fr-FR" dirty="0"/>
              <a:t>	</a:t>
            </a:r>
            <a:r>
              <a:rPr lang="fr-FR" dirty="0" smtClean="0"/>
              <a:t>a ) Poursuites du projet</a:t>
            </a:r>
          </a:p>
          <a:p>
            <a:r>
              <a:rPr lang="fr-FR" dirty="0"/>
              <a:t>	</a:t>
            </a:r>
            <a:r>
              <a:rPr lang="fr-FR" dirty="0" smtClean="0"/>
              <a:t>b ) Compétences acquises</a:t>
            </a:r>
          </a:p>
          <a:p>
            <a:r>
              <a:rPr lang="fr-FR" dirty="0"/>
              <a:t>	</a:t>
            </a:r>
            <a:r>
              <a:rPr lang="fr-FR" dirty="0" smtClean="0"/>
              <a:t>c ) Si c’était à refaire </a:t>
            </a:r>
            <a:r>
              <a:rPr lang="mr-IN" dirty="0" smtClean="0"/>
              <a:t>…</a:t>
            </a:r>
            <a:endParaRPr lang="fr-FR" dirty="0" smtClean="0"/>
          </a:p>
          <a:p>
            <a:endParaRPr lang="fr-FR" dirty="0" smtClean="0"/>
          </a:p>
          <a:p>
            <a:r>
              <a:rPr lang="fr-FR" dirty="0" smtClean="0"/>
              <a:t>IV </a:t>
            </a:r>
            <a:r>
              <a:rPr lang="mr-IN" dirty="0" smtClean="0"/>
              <a:t>–</a:t>
            </a:r>
            <a:r>
              <a:rPr lang="fr-FR" dirty="0" smtClean="0"/>
              <a:t> Présentation</a:t>
            </a:r>
          </a:p>
          <a:p>
            <a:endParaRPr lang="fr-FR" dirty="0"/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635696" y="0"/>
            <a:ext cx="7772400" cy="79963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err="1" smtClean="0"/>
              <a:t>Sommaire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0098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43068"/>
            <a:ext cx="7772400" cy="885461"/>
          </a:xfrm>
        </p:spPr>
        <p:txBody>
          <a:bodyPr/>
          <a:lstStyle/>
          <a:p>
            <a:pPr algn="ctr"/>
            <a:r>
              <a:rPr lang="en-US" dirty="0" err="1" smtClean="0"/>
              <a:t>Objectifs</a:t>
            </a:r>
            <a:endParaRPr lang="en-US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 smtClean="0">
                <a:solidFill>
                  <a:schemeClr val="accent1">
                    <a:tint val="20000"/>
                  </a:schemeClr>
                </a:solidFill>
              </a:rPr>
              <a:t>LP METINET - Laydier - Tabard - Gabolde - Thevenin</a:t>
            </a:r>
            <a:endParaRPr kumimoji="0" lang="en-US">
              <a:solidFill>
                <a:schemeClr val="accent1">
                  <a:tint val="20000"/>
                </a:schemeClr>
              </a:solidFill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D5BBC35B-A44B-4119-B8DA-DE9E3DFADA20}" type="slidenum">
              <a:rPr kumimoji="0" lang="en-US" smtClean="0"/>
              <a:pPr eaLnBrk="1" latinLnBrk="0" hangingPunct="1"/>
              <a:t>8</a:t>
            </a:fld>
            <a:endParaRPr kumimoji="0" lang="en-US" dirty="0">
              <a:solidFill>
                <a:srgbClr val="FFFFFF"/>
              </a:solidFill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639179" y="1661047"/>
            <a:ext cx="404028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fr-FR" dirty="0" smtClean="0"/>
              <a:t>Arbitrage en </a:t>
            </a:r>
            <a:r>
              <a:rPr lang="fr-FR" dirty="0" smtClean="0"/>
              <a:t>direct</a:t>
            </a:r>
          </a:p>
          <a:p>
            <a:pPr marL="285750" indent="-285750">
              <a:buFont typeface="Arial" charset="0"/>
              <a:buChar char="•"/>
            </a:pPr>
            <a:endParaRPr lang="fr-FR" dirty="0" smtClean="0"/>
          </a:p>
          <a:p>
            <a:pPr marL="285750" indent="-285750">
              <a:buFont typeface="Arial" charset="0"/>
              <a:buChar char="•"/>
            </a:pPr>
            <a:r>
              <a:rPr lang="fr-FR" dirty="0" smtClean="0"/>
              <a:t>Des classements en </a:t>
            </a:r>
            <a:r>
              <a:rPr lang="fr-FR" dirty="0" smtClean="0"/>
              <a:t>direct</a:t>
            </a:r>
          </a:p>
          <a:p>
            <a:pPr marL="285750" indent="-285750">
              <a:buFont typeface="Arial" charset="0"/>
              <a:buChar char="•"/>
            </a:pPr>
            <a:endParaRPr lang="fr-FR" dirty="0" smtClean="0"/>
          </a:p>
          <a:p>
            <a:pPr marL="285750" indent="-285750">
              <a:buFont typeface="Arial" charset="0"/>
              <a:buChar char="•"/>
            </a:pPr>
            <a:r>
              <a:rPr lang="fr-FR" dirty="0" smtClean="0"/>
              <a:t>Une </a:t>
            </a:r>
            <a:r>
              <a:rPr lang="fr-FR" dirty="0" smtClean="0"/>
              <a:t>gestion simple et </a:t>
            </a:r>
            <a:r>
              <a:rPr lang="fr-FR" dirty="0" smtClean="0"/>
              <a:t>efficace</a:t>
            </a:r>
          </a:p>
          <a:p>
            <a:pPr marL="285750" indent="-285750">
              <a:buFont typeface="Arial" charset="0"/>
              <a:buChar char="•"/>
            </a:pPr>
            <a:endParaRPr lang="fr-FR" dirty="0" smtClean="0"/>
          </a:p>
          <a:p>
            <a:pPr marL="285750" indent="-285750">
              <a:buFont typeface="Arial" charset="0"/>
              <a:buChar char="•"/>
            </a:pPr>
            <a:r>
              <a:rPr lang="fr-FR" dirty="0" smtClean="0"/>
              <a:t>La gestion de plusieurs compétitions en </a:t>
            </a:r>
            <a:r>
              <a:rPr lang="fr-FR" dirty="0" smtClean="0"/>
              <a:t>parallèle</a:t>
            </a:r>
          </a:p>
          <a:p>
            <a:pPr marL="285750" indent="-285750">
              <a:buFont typeface="Arial" charset="0"/>
              <a:buChar char="•"/>
            </a:pPr>
            <a:endParaRPr lang="fr-FR" dirty="0" smtClean="0"/>
          </a:p>
          <a:p>
            <a:pPr marL="285750" indent="-285750">
              <a:buFont typeface="Arial" charset="0"/>
              <a:buChar char="•"/>
            </a:pPr>
            <a:r>
              <a:rPr lang="fr-FR" dirty="0" smtClean="0"/>
              <a:t>Une interface adapté aux joueurs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2"/>
          <a:srcRect l="1" r="317" b="10280"/>
          <a:stretch/>
        </p:blipFill>
        <p:spPr>
          <a:xfrm>
            <a:off x="4679463" y="1128529"/>
            <a:ext cx="4320000" cy="38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771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 smtClean="0">
                <a:solidFill>
                  <a:schemeClr val="accent1">
                    <a:tint val="20000"/>
                  </a:schemeClr>
                </a:solidFill>
              </a:rPr>
              <a:t>LP METINET - Laydier - Tabard - Gabolde - Thevenin</a:t>
            </a:r>
            <a:endParaRPr kumimoji="0" lang="en-US">
              <a:solidFill>
                <a:schemeClr val="accent1">
                  <a:tint val="20000"/>
                </a:schemeClr>
              </a:solidFill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D5BBC35B-A44B-4119-B8DA-DE9E3DFADA20}" type="slidenum">
              <a:rPr kumimoji="0" lang="en-US" smtClean="0"/>
              <a:pPr eaLnBrk="1" latinLnBrk="0" hangingPunct="1"/>
              <a:t>9</a:t>
            </a:fld>
            <a:endParaRPr kumimoji="0" lang="en-US" dirty="0">
              <a:solidFill>
                <a:srgbClr val="FFFFFF"/>
              </a:solidFill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1432185" y="717101"/>
            <a:ext cx="7397967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I </a:t>
            </a:r>
            <a:r>
              <a:rPr lang="mr-IN" dirty="0" smtClean="0"/>
              <a:t>–</a:t>
            </a:r>
            <a:r>
              <a:rPr lang="fr-FR" dirty="0" smtClean="0"/>
              <a:t> Présentation du projet</a:t>
            </a:r>
          </a:p>
          <a:p>
            <a:r>
              <a:rPr lang="fr-FR" dirty="0"/>
              <a:t>	</a:t>
            </a:r>
            <a:r>
              <a:rPr lang="fr-FR" dirty="0" smtClean="0"/>
              <a:t>a ) Introduction</a:t>
            </a:r>
          </a:p>
          <a:p>
            <a:r>
              <a:rPr lang="fr-FR" dirty="0"/>
              <a:t>	</a:t>
            </a:r>
            <a:r>
              <a:rPr lang="fr-FR" dirty="0" smtClean="0"/>
              <a:t>b ) Choix techniques</a:t>
            </a:r>
          </a:p>
          <a:p>
            <a:r>
              <a:rPr lang="fr-FR" dirty="0"/>
              <a:t>	</a:t>
            </a:r>
            <a:r>
              <a:rPr lang="fr-FR" dirty="0" smtClean="0"/>
              <a:t>c ) Objectifs</a:t>
            </a:r>
          </a:p>
          <a:p>
            <a:endParaRPr lang="fr-FR" dirty="0" smtClean="0"/>
          </a:p>
          <a:p>
            <a:r>
              <a:rPr lang="fr-FR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II </a:t>
            </a:r>
            <a:r>
              <a:rPr lang="mr-IN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–</a:t>
            </a:r>
            <a:r>
              <a:rPr lang="fr-FR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 Gestion des rôles</a:t>
            </a:r>
          </a:p>
          <a:p>
            <a:r>
              <a:rPr lang="fr-FR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	</a:t>
            </a:r>
            <a:r>
              <a:rPr lang="fr-FR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a ) Espace administrateur</a:t>
            </a:r>
          </a:p>
          <a:p>
            <a:r>
              <a:rPr lang="fr-FR" dirty="0"/>
              <a:t>	</a:t>
            </a:r>
            <a:r>
              <a:rPr lang="fr-FR" dirty="0" smtClean="0"/>
              <a:t>b ) Espace arbitre</a:t>
            </a:r>
          </a:p>
          <a:p>
            <a:r>
              <a:rPr lang="fr-FR" dirty="0"/>
              <a:t>	</a:t>
            </a:r>
            <a:r>
              <a:rPr lang="fr-FR" dirty="0" smtClean="0"/>
              <a:t>c ) Espace utilisateur</a:t>
            </a:r>
          </a:p>
          <a:p>
            <a:endParaRPr lang="fr-FR" dirty="0" smtClean="0"/>
          </a:p>
          <a:p>
            <a:r>
              <a:rPr lang="fr-FR" dirty="0" smtClean="0"/>
              <a:t>III </a:t>
            </a:r>
            <a:r>
              <a:rPr lang="mr-IN" dirty="0" smtClean="0"/>
              <a:t>–</a:t>
            </a:r>
            <a:r>
              <a:rPr lang="fr-FR" dirty="0" smtClean="0"/>
              <a:t> Bilan</a:t>
            </a:r>
          </a:p>
          <a:p>
            <a:r>
              <a:rPr lang="fr-FR" dirty="0"/>
              <a:t>	</a:t>
            </a:r>
            <a:r>
              <a:rPr lang="fr-FR" dirty="0" smtClean="0"/>
              <a:t>a ) Poursuites du projet</a:t>
            </a:r>
          </a:p>
          <a:p>
            <a:r>
              <a:rPr lang="fr-FR" dirty="0"/>
              <a:t>	</a:t>
            </a:r>
            <a:r>
              <a:rPr lang="fr-FR" dirty="0" smtClean="0"/>
              <a:t>b ) Compétences acquises</a:t>
            </a:r>
          </a:p>
          <a:p>
            <a:r>
              <a:rPr lang="fr-FR" dirty="0"/>
              <a:t>	</a:t>
            </a:r>
            <a:r>
              <a:rPr lang="fr-FR" dirty="0" smtClean="0"/>
              <a:t>c ) Si c’était à refaire </a:t>
            </a:r>
            <a:r>
              <a:rPr lang="mr-IN" dirty="0" smtClean="0"/>
              <a:t>…</a:t>
            </a:r>
            <a:endParaRPr lang="fr-FR" dirty="0" smtClean="0"/>
          </a:p>
          <a:p>
            <a:endParaRPr lang="fr-FR" dirty="0" smtClean="0"/>
          </a:p>
          <a:p>
            <a:r>
              <a:rPr lang="fr-FR" dirty="0" smtClean="0"/>
              <a:t>IV </a:t>
            </a:r>
            <a:r>
              <a:rPr lang="mr-IN" dirty="0" smtClean="0"/>
              <a:t>–</a:t>
            </a:r>
            <a:r>
              <a:rPr lang="fr-FR" dirty="0" smtClean="0"/>
              <a:t> Présentation</a:t>
            </a:r>
          </a:p>
          <a:p>
            <a:endParaRPr lang="fr-FR" dirty="0"/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635696" y="0"/>
            <a:ext cx="7772400" cy="79963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err="1" smtClean="0"/>
              <a:t>Sommaire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4648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ourse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Concourse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Bureau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861</TotalTime>
  <Words>660</Words>
  <Application>Microsoft Macintosh PowerPoint</Application>
  <PresentationFormat>Présentation à l'écran (4:3)</PresentationFormat>
  <Paragraphs>330</Paragraphs>
  <Slides>27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27</vt:i4>
      </vt:variant>
    </vt:vector>
  </HeadingPairs>
  <TitlesOfParts>
    <vt:vector size="36" baseType="lpstr">
      <vt:lpstr>Calibri</vt:lpstr>
      <vt:lpstr>Lucida Sans Unicode</vt:lpstr>
      <vt:lpstr>Mangal</vt:lpstr>
      <vt:lpstr>Verdana</vt:lpstr>
      <vt:lpstr>Wingdings</vt:lpstr>
      <vt:lpstr>Wingdings 2</vt:lpstr>
      <vt:lpstr>Wingdings 3</vt:lpstr>
      <vt:lpstr>Arial</vt:lpstr>
      <vt:lpstr>Concourse</vt:lpstr>
      <vt:lpstr>Projet tutoré de foot adapté </vt:lpstr>
      <vt:lpstr>Sommaire</vt:lpstr>
      <vt:lpstr>Sommaire</vt:lpstr>
      <vt:lpstr>Introduction</vt:lpstr>
      <vt:lpstr>Sommaire</vt:lpstr>
      <vt:lpstr>Choix techniques </vt:lpstr>
      <vt:lpstr>Sommaire</vt:lpstr>
      <vt:lpstr>Objectifs</vt:lpstr>
      <vt:lpstr>Sommaire</vt:lpstr>
      <vt:lpstr>Espace administrateur</vt:lpstr>
      <vt:lpstr>Configuration du tournoi</vt:lpstr>
      <vt:lpstr>Configuration des équipes</vt:lpstr>
      <vt:lpstr>Configuration des joueurs</vt:lpstr>
      <vt:lpstr>Gestion des matchs</vt:lpstr>
      <vt:lpstr>Sommaire</vt:lpstr>
      <vt:lpstr>Espace arbitre</vt:lpstr>
      <vt:lpstr>Arbitrage de matchs</vt:lpstr>
      <vt:lpstr>Sommaire</vt:lpstr>
      <vt:lpstr>Espace utilisateur</vt:lpstr>
      <vt:lpstr>Sommaire</vt:lpstr>
      <vt:lpstr>Poursuites du projet</vt:lpstr>
      <vt:lpstr>Sommaire</vt:lpstr>
      <vt:lpstr>Compétences acquises</vt:lpstr>
      <vt:lpstr>Sommaire</vt:lpstr>
      <vt:lpstr>Si c’était à refaire.. </vt:lpstr>
      <vt:lpstr>Sommaire</vt:lpstr>
      <vt:lpstr>Vidéo de présentation</vt:lpstr>
    </vt:vector>
  </TitlesOfParts>
  <LinksUpToDate>false</LinksUpToDate>
  <SharedDoc>false</SharedDoc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Joanny Thevenin</cp:lastModifiedBy>
  <cp:revision>51</cp:revision>
  <dcterms:created xsi:type="dcterms:W3CDTF">2014-09-16T21:33:07Z</dcterms:created>
  <dcterms:modified xsi:type="dcterms:W3CDTF">2017-06-07T13:32:57Z</dcterms:modified>
</cp:coreProperties>
</file>